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11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0DC90C-6C36-6D43-8BB8-71326C6164CC}" type="datetimeFigureOut">
              <a:rPr lang="en-US" smtClean="0"/>
              <a:t>13-03-07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B524CB-79B7-594D-ACE9-DAA672A01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544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Grade 3 math </a:t>
            </a:r>
            <a:r>
              <a:rPr lang="en-US" dirty="0" err="1" smtClean="0"/>
              <a:t>ubd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524CB-79B7-594D-ACE9-DAA672A01A8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627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7C3F878-F5E8-489B-AC8A-64F2A7E22C28}" type="datetimeFigureOut">
              <a:rPr lang="en-US" smtClean="0"/>
              <a:pPr/>
              <a:t>13-03-07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13-03-07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13-03-07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13-03-07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13-03-07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13-03-07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13-03-07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13-03-07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13-03-07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7C3F878-F5E8-489B-AC8A-64F2A7E22C28}" type="datetimeFigureOut">
              <a:rPr lang="en-US" smtClean="0"/>
              <a:pPr/>
              <a:t>13-03-07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7C3F878-F5E8-489B-AC8A-64F2A7E22C28}" type="datetimeFigureOut">
              <a:rPr lang="en-US" smtClean="0"/>
              <a:pPr/>
              <a:t>13-03-07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3.jpeg"/><Relationship Id="rId1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7C3F878-F5E8-489B-AC8A-64F2A7E22C28}" type="datetimeFigureOut">
              <a:rPr lang="en-US" smtClean="0"/>
              <a:pPr/>
              <a:t>13-03-07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file://localhost/Users/homeuser/Desktop/Planning%20with%20Differentiation%20in%20Mind-4.doc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file://localhost/Users/homeuser/Desktop/Multiple%20Intelligences%20Posters.doc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crr.org" TargetMode="External"/><Relationship Id="rId4" Type="http://schemas.openxmlformats.org/officeDocument/2006/relationships/hyperlink" Target="http://www.adlit.org" TargetMode="External"/><Relationship Id="rId5" Type="http://schemas.openxmlformats.org/officeDocument/2006/relationships/hyperlink" Target="http://reading.ecb.org/teacher/index.html" TargetMode="External"/><Relationship Id="rId6" Type="http://schemas.openxmlformats.org/officeDocument/2006/relationships/hyperlink" Target="http://differentiationcentral.com/resources.html" TargetMode="External"/><Relationship Id="rId7" Type="http://schemas.openxmlformats.org/officeDocument/2006/relationships/hyperlink" Target="http://www.readingrockets.org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teachingmadeeasier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DIFFERENTIATED INSTRUCTION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Judy Leyden, Pam Irving and </a:t>
            </a:r>
            <a:r>
              <a:rPr lang="en-US" dirty="0" err="1" smtClean="0"/>
              <a:t>Loriann</a:t>
            </a:r>
            <a:r>
              <a:rPr lang="en-US" dirty="0" smtClean="0"/>
              <a:t> Salmon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594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Focus of this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/>
              <a:t> </a:t>
            </a:r>
            <a:r>
              <a:rPr lang="en-US" b="1" dirty="0" smtClean="0"/>
              <a:t>Sharing of a template and examples of how it was used to build differentiation into our planning.</a:t>
            </a:r>
          </a:p>
          <a:p>
            <a:pPr lvl="0"/>
            <a:r>
              <a:rPr lang="en-US" b="1" dirty="0" smtClean="0"/>
              <a:t> How to gather information on learning preferences.</a:t>
            </a:r>
          </a:p>
          <a:p>
            <a:pPr lvl="0"/>
            <a:r>
              <a:rPr lang="en-US" b="1" dirty="0" smtClean="0"/>
              <a:t> Differentiating through an RTI </a:t>
            </a:r>
            <a:r>
              <a:rPr lang="en-US" b="1" dirty="0"/>
              <a:t>model </a:t>
            </a:r>
            <a:endParaRPr lang="en-US" b="1" dirty="0" smtClean="0"/>
          </a:p>
          <a:p>
            <a:pPr lvl="0"/>
            <a:r>
              <a:rPr lang="en-US" b="1" dirty="0" smtClean="0"/>
              <a:t> Resources </a:t>
            </a:r>
            <a:r>
              <a:rPr lang="en-US" b="1" dirty="0"/>
              <a:t>that will help you differentiate and ensure response to intervention in your </a:t>
            </a:r>
            <a:r>
              <a:rPr lang="en-US" b="1" dirty="0" smtClean="0"/>
              <a:t>own class/building</a:t>
            </a:r>
            <a:r>
              <a:rPr lang="en-US" b="1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108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88878" y="2189212"/>
            <a:ext cx="5397007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How did a renewed focus on differentiation happen in our building?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92662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95023" y="768730"/>
            <a:ext cx="6965245" cy="4428559"/>
          </a:xfrm>
        </p:spPr>
        <p:txBody>
          <a:bodyPr/>
          <a:lstStyle/>
          <a:p>
            <a:r>
              <a:rPr lang="en-US" dirty="0" smtClean="0"/>
              <a:t>Planning with a Template</a:t>
            </a:r>
            <a:br>
              <a:rPr lang="en-US" dirty="0" smtClean="0"/>
            </a:br>
            <a:r>
              <a:rPr lang="en-US" sz="1000" dirty="0" smtClean="0">
                <a:hlinkClick r:id="rId2" action="ppaction://hlinkfile"/>
              </a:rPr>
              <a:t>DI Template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501972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40083" y="1509141"/>
            <a:ext cx="4808263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Gathering Information on Learner Preferences</a:t>
            </a:r>
          </a:p>
          <a:p>
            <a:pPr algn="ctr"/>
            <a:r>
              <a:rPr lang="en-US" sz="800" dirty="0" smtClean="0">
                <a:hlinkClick r:id="rId2" action="ppaction://hlinkfile"/>
              </a:rPr>
              <a:t>Multiple Intelligences Posters</a:t>
            </a:r>
            <a:endParaRPr lang="en-US" sz="800" dirty="0" smtClean="0"/>
          </a:p>
        </p:txBody>
      </p:sp>
    </p:spTree>
    <p:extLst>
      <p:ext uri="{BB962C8B-B14F-4D97-AF65-F5344CB8AC3E}">
        <p14:creationId xmlns:p14="http://schemas.microsoft.com/office/powerpoint/2010/main" val="2892820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2516" y="1955250"/>
            <a:ext cx="736097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Differentiating based on Readiness:  </a:t>
            </a:r>
          </a:p>
          <a:p>
            <a:pPr algn="ctr"/>
            <a:r>
              <a:rPr lang="en-US" sz="5400" dirty="0" smtClean="0"/>
              <a:t>A RTI Approach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4831522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35971" y="2022097"/>
            <a:ext cx="3942105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/>
              <a:t>RTI Focus:  Literacy</a:t>
            </a:r>
          </a:p>
          <a:p>
            <a:endParaRPr lang="en-US" sz="2800" dirty="0"/>
          </a:p>
          <a:p>
            <a:r>
              <a:rPr lang="en-US" sz="2800" dirty="0" smtClean="0"/>
              <a:t>Phonological Awareness</a:t>
            </a:r>
          </a:p>
          <a:p>
            <a:r>
              <a:rPr lang="en-US" sz="2800" dirty="0" smtClean="0"/>
              <a:t>Phonics</a:t>
            </a:r>
          </a:p>
          <a:p>
            <a:r>
              <a:rPr lang="en-US" sz="2800" dirty="0" smtClean="0"/>
              <a:t>Fluency</a:t>
            </a:r>
          </a:p>
          <a:p>
            <a:r>
              <a:rPr lang="en-US" sz="2800" dirty="0" smtClean="0"/>
              <a:t>Vocabulary</a:t>
            </a:r>
          </a:p>
          <a:p>
            <a:r>
              <a:rPr lang="en-US" sz="2800" dirty="0" smtClean="0"/>
              <a:t>Comprehension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06503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52783" y="1353635"/>
            <a:ext cx="4917294" cy="32624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 smtClean="0"/>
              <a:t>Resources</a:t>
            </a:r>
          </a:p>
          <a:p>
            <a:pPr algn="ctr"/>
            <a:endParaRPr lang="en-US" b="1" dirty="0" smtClean="0">
              <a:hlinkClick r:id="rId2"/>
            </a:endParaRPr>
          </a:p>
          <a:p>
            <a:r>
              <a:rPr lang="en-US" b="1" u="sng" dirty="0" smtClean="0">
                <a:hlinkClick r:id="rId2"/>
              </a:rPr>
              <a:t>www.teachingmadeeasier.com</a:t>
            </a:r>
            <a:r>
              <a:rPr lang="en-US" b="1" dirty="0" smtClean="0">
                <a:hlinkClick r:id="rId2"/>
              </a:rPr>
              <a:t> </a:t>
            </a:r>
            <a:endParaRPr lang="en-US" dirty="0"/>
          </a:p>
          <a:p>
            <a:pPr lvl="0"/>
            <a:r>
              <a:rPr lang="en-US" b="1" u="sng" dirty="0" smtClean="0">
                <a:hlinkClick r:id="rId3"/>
              </a:rPr>
              <a:t>www.fcrr.org</a:t>
            </a:r>
            <a:endParaRPr lang="en-US" dirty="0"/>
          </a:p>
          <a:p>
            <a:pPr lvl="0"/>
            <a:r>
              <a:rPr lang="en-US" b="1" u="sng" dirty="0" smtClean="0">
                <a:hlinkClick r:id="rId4"/>
              </a:rPr>
              <a:t>www.adlit.org</a:t>
            </a:r>
            <a:endParaRPr lang="en-US" b="1" u="sng" dirty="0" smtClean="0"/>
          </a:p>
          <a:p>
            <a:pPr lvl="0"/>
            <a:r>
              <a:rPr lang="en-US" b="1" u="sng" dirty="0">
                <a:hlinkClick r:id="rId5"/>
              </a:rPr>
              <a:t>http://reading.ecb.org/teacher/</a:t>
            </a:r>
            <a:r>
              <a:rPr lang="en-US" b="1" u="sng" dirty="0" smtClean="0">
                <a:hlinkClick r:id="rId5"/>
              </a:rPr>
              <a:t>index.html</a:t>
            </a:r>
            <a:endParaRPr lang="en-US" b="1" u="sng" dirty="0" smtClean="0"/>
          </a:p>
          <a:p>
            <a:pPr lvl="0"/>
            <a:r>
              <a:rPr lang="en-US" b="1" u="sng" dirty="0" smtClean="0">
                <a:hlinkClick r:id="rId6"/>
              </a:rPr>
              <a:t>http</a:t>
            </a:r>
            <a:r>
              <a:rPr lang="en-US" b="1" u="sng" dirty="0">
                <a:hlinkClick r:id="rId6"/>
              </a:rPr>
              <a:t>://differentiationcentral.com/resources.html</a:t>
            </a:r>
            <a:endParaRPr lang="en-US" dirty="0"/>
          </a:p>
          <a:p>
            <a:pPr lvl="0"/>
            <a:r>
              <a:rPr lang="en-US" b="1" u="sng" dirty="0">
                <a:hlinkClick r:id="rId7"/>
              </a:rPr>
              <a:t>www.readingrockets.org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494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Pushpin.thmx</Template>
  <TotalTime>77</TotalTime>
  <Words>135</Words>
  <Application>Microsoft Macintosh PowerPoint</Application>
  <PresentationFormat>On-screen Show (4:3)</PresentationFormat>
  <Paragraphs>30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Pushpin</vt:lpstr>
      <vt:lpstr>DIFFERENTIATED INSTRUCTION</vt:lpstr>
      <vt:lpstr>Focus of this Session</vt:lpstr>
      <vt:lpstr>PowerPoint Presentation</vt:lpstr>
      <vt:lpstr>Planning with a Template DI Template</vt:lpstr>
      <vt:lpstr>PowerPoint Presentation</vt:lpstr>
      <vt:lpstr>PowerPoint Presentation</vt:lpstr>
      <vt:lpstr>PowerPoint Presentation</vt:lpstr>
      <vt:lpstr>PowerPoint Presentation</vt:lpstr>
    </vt:vector>
  </TitlesOfParts>
  <Company>Foothills School Division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DIFFERENTIATED INSTRUCTION</dc:title>
  <dc:creator>Default User</dc:creator>
  <cp:lastModifiedBy>Default User</cp:lastModifiedBy>
  <cp:revision>11</cp:revision>
  <dcterms:created xsi:type="dcterms:W3CDTF">2013-03-03T20:30:33Z</dcterms:created>
  <dcterms:modified xsi:type="dcterms:W3CDTF">2013-03-08T05:47:30Z</dcterms:modified>
</cp:coreProperties>
</file>