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media/audio3.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84" r:id="rId2"/>
    <p:sldMasterId id="2147483696" r:id="rId3"/>
    <p:sldMasterId id="2147483708" r:id="rId4"/>
  </p:sldMasterIdLst>
  <p:notesMasterIdLst>
    <p:notesMasterId r:id="rId29"/>
  </p:notesMasterIdLst>
  <p:sldIdLst>
    <p:sldId id="272" r:id="rId5"/>
    <p:sldId id="277" r:id="rId6"/>
    <p:sldId id="275" r:id="rId7"/>
    <p:sldId id="274" r:id="rId8"/>
    <p:sldId id="279" r:id="rId9"/>
    <p:sldId id="278" r:id="rId10"/>
    <p:sldId id="281" r:id="rId11"/>
    <p:sldId id="282" r:id="rId12"/>
    <p:sldId id="284" r:id="rId13"/>
    <p:sldId id="285" r:id="rId14"/>
    <p:sldId id="286" r:id="rId15"/>
    <p:sldId id="287" r:id="rId16"/>
    <p:sldId id="288" r:id="rId17"/>
    <p:sldId id="289" r:id="rId18"/>
    <p:sldId id="290" r:id="rId19"/>
    <p:sldId id="291" r:id="rId20"/>
    <p:sldId id="297" r:id="rId21"/>
    <p:sldId id="298" r:id="rId22"/>
    <p:sldId id="292" r:id="rId23"/>
    <p:sldId id="301" r:id="rId24"/>
    <p:sldId id="307" r:id="rId25"/>
    <p:sldId id="304" r:id="rId26"/>
    <p:sldId id="305" r:id="rId27"/>
    <p:sldId id="306" r:id="rId28"/>
  </p:sldIdLst>
  <p:sldSz cx="9144000" cy="6858000" type="screen4x3"/>
  <p:notesSz cx="6858000" cy="9144000"/>
  <p:embeddedFontLst>
    <p:embeddedFont>
      <p:font typeface="Emulogic" pitchFamily="2" charset="0"/>
      <p:regular r:id="rId30"/>
    </p:embeddedFont>
    <p:embeddedFont>
      <p:font typeface="Impact" panose="020B0806030902050204" pitchFamily="34" charset="0"/>
      <p:regular r:id="rId31"/>
    </p:embeddedFont>
    <p:embeddedFont>
      <p:font typeface="Arial Black" panose="020B0A04020102020204" pitchFamily="34" charset="0"/>
      <p:bold r:id="rId32"/>
    </p:embeddedFon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
      <p:font typeface="Agency FB" panose="020B0503020202020204" pitchFamily="34" charset="0"/>
      <p:regular r:id="rId39"/>
      <p:bold r:id="rId40"/>
    </p:embeddedFont>
    <p:embeddedFont>
      <p:font typeface="MaryKate" panose="02000603000000000000" pitchFamily="2" charset="0"/>
      <p:regular r:id="rId41"/>
    </p:embeddedFont>
    <p:embeddedFont>
      <p:font typeface="Franklin Gothic Heavy" panose="020B0903020102020204" pitchFamily="34" charset="0"/>
      <p:regular r:id="rId42"/>
      <p:italic r:id="rId43"/>
    </p:embeddedFont>
    <p:embeddedFont>
      <p:font typeface="Garamond" panose="02020404030301010803" pitchFamily="18" charset="0"/>
      <p:regular r:id="rId44"/>
      <p:bold r:id="rId45"/>
      <p: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E3CBA7"/>
    <a:srgbClr val="F4DCB6"/>
    <a:srgbClr val="E1C8A2"/>
    <a:srgbClr val="E8D1AF"/>
    <a:srgbClr val="8B73AD"/>
    <a:srgbClr val="261F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501" autoAdjust="0"/>
  </p:normalViewPr>
  <p:slideViewPr>
    <p:cSldViewPr snapToGrid="0">
      <p:cViewPr varScale="1">
        <p:scale>
          <a:sx n="93" d="100"/>
          <a:sy n="93" d="100"/>
        </p:scale>
        <p:origin x="24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CDD10-A66B-450F-8F5C-3106E9E42A3B}" type="datetimeFigureOut">
              <a:rPr lang="en-US" smtClean="0"/>
              <a:t>10/28/2015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FD69F-18F6-40B5-BF16-A8B03F915F4C}" type="slidenum">
              <a:rPr lang="en-US" smtClean="0"/>
              <a:t>‹#›</a:t>
            </a:fld>
            <a:endParaRPr lang="en-US"/>
          </a:p>
        </p:txBody>
      </p:sp>
    </p:spTree>
    <p:extLst>
      <p:ext uri="{BB962C8B-B14F-4D97-AF65-F5344CB8AC3E}">
        <p14:creationId xmlns:p14="http://schemas.microsoft.com/office/powerpoint/2010/main" val="3645124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D73366-8EBC-4BC5-B351-21CE93BA0B17}"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7933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688DD33-F5C9-47AF-8928-A2641A1F9094}" type="slidenum">
              <a:rPr lang="en-US" altLang="en-US">
                <a:latin typeface="Times New Roman" panose="02020603050405020304" pitchFamily="18" charset="0"/>
              </a:rPr>
              <a:pPr eaLnBrk="1" hangingPunct="1">
                <a:spcBef>
                  <a:spcPct val="0"/>
                </a:spcBef>
              </a:pPr>
              <a:t>14</a:t>
            </a:fld>
            <a:endParaRPr lang="en-US" altLang="en-US">
              <a:latin typeface="Times New Roman" panose="02020603050405020304" pitchFamily="18" charset="0"/>
            </a:endParaRPr>
          </a:p>
        </p:txBody>
      </p:sp>
      <p:sp>
        <p:nvSpPr>
          <p:cNvPr id="1617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867722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31C9F58-58FA-478F-B46F-B322A987CF0A}" type="slidenum">
              <a:rPr lang="en-US" altLang="en-US">
                <a:latin typeface="Times New Roman" panose="02020603050405020304" pitchFamily="18" charset="0"/>
              </a:rPr>
              <a:pPr eaLnBrk="1" hangingPunct="1">
                <a:spcBef>
                  <a:spcPct val="0"/>
                </a:spcBef>
              </a:pPr>
              <a:t>15</a:t>
            </a:fld>
            <a:endParaRPr lang="en-US" altLang="en-US">
              <a:latin typeface="Times New Roman" panose="02020603050405020304" pitchFamily="18" charset="0"/>
            </a:endParaRPr>
          </a:p>
        </p:txBody>
      </p:sp>
      <p:sp>
        <p:nvSpPr>
          <p:cNvPr id="162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500898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FD69F-18F6-40B5-BF16-A8B03F915F4C}" type="slidenum">
              <a:rPr lang="en-US" smtClean="0"/>
              <a:t>16</a:t>
            </a:fld>
            <a:endParaRPr lang="en-US"/>
          </a:p>
        </p:txBody>
      </p:sp>
    </p:spTree>
    <p:extLst>
      <p:ext uri="{BB962C8B-B14F-4D97-AF65-F5344CB8AC3E}">
        <p14:creationId xmlns:p14="http://schemas.microsoft.com/office/powerpoint/2010/main" val="1641193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E7EC9FB-9AF3-4D42-8F68-427DB9A1468E}" type="slidenum">
              <a:rPr lang="en-US" altLang="en-US">
                <a:latin typeface="Times New Roman" panose="02020603050405020304" pitchFamily="18" charset="0"/>
              </a:rPr>
              <a:pPr eaLnBrk="1" hangingPunct="1">
                <a:spcBef>
                  <a:spcPct val="0"/>
                </a:spcBef>
              </a:pPr>
              <a:t>17</a:t>
            </a:fld>
            <a:endParaRPr lang="en-US" altLang="en-US">
              <a:latin typeface="Times New Roman" panose="02020603050405020304" pitchFamily="18" charset="0"/>
            </a:endParaRPr>
          </a:p>
        </p:txBody>
      </p:sp>
      <p:sp>
        <p:nvSpPr>
          <p:cNvPr id="167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276160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AEA315F-62B8-41CA-A2AF-4349B97C0D8A}" type="slidenum">
              <a:rPr lang="en-US" altLang="en-US">
                <a:latin typeface="Times New Roman" panose="02020603050405020304" pitchFamily="18" charset="0"/>
              </a:rPr>
              <a:pPr eaLnBrk="1" hangingPunct="1">
                <a:spcBef>
                  <a:spcPct val="0"/>
                </a:spcBef>
              </a:pPr>
              <a:t>18</a:t>
            </a:fld>
            <a:endParaRPr lang="en-US" altLang="en-US">
              <a:latin typeface="Times New Roman" panose="02020603050405020304" pitchFamily="18" charset="0"/>
            </a:endParaRPr>
          </a:p>
        </p:txBody>
      </p:sp>
      <p:sp>
        <p:nvSpPr>
          <p:cNvPr id="168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618099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FD69F-18F6-40B5-BF16-A8B03F915F4C}" type="slidenum">
              <a:rPr lang="en-US" smtClean="0"/>
              <a:t>19</a:t>
            </a:fld>
            <a:endParaRPr lang="en-US"/>
          </a:p>
        </p:txBody>
      </p:sp>
    </p:spTree>
    <p:extLst>
      <p:ext uri="{BB962C8B-B14F-4D97-AF65-F5344CB8AC3E}">
        <p14:creationId xmlns:p14="http://schemas.microsoft.com/office/powerpoint/2010/main" val="2386820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5888954-3BD0-4A02-936F-60404EDD3448}" type="slidenum">
              <a:rPr lang="en-US" altLang="en-US">
                <a:latin typeface="Times New Roman" panose="02020603050405020304" pitchFamily="18" charset="0"/>
              </a:rPr>
              <a:pPr eaLnBrk="1" hangingPunct="1">
                <a:spcBef>
                  <a:spcPct val="0"/>
                </a:spcBef>
              </a:pPr>
              <a:t>21</a:t>
            </a:fld>
            <a:endParaRPr lang="en-US" altLang="en-US">
              <a:latin typeface="Times New Roman" panose="02020603050405020304" pitchFamily="18" charset="0"/>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121080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5888954-3BD0-4A02-936F-60404EDD3448}" type="slidenum">
              <a:rPr lang="en-US" altLang="en-US">
                <a:latin typeface="Times New Roman" panose="02020603050405020304" pitchFamily="18" charset="0"/>
              </a:rPr>
              <a:pPr eaLnBrk="1" hangingPunct="1">
                <a:spcBef>
                  <a:spcPct val="0"/>
                </a:spcBef>
              </a:pPr>
              <a:t>22</a:t>
            </a:fld>
            <a:endParaRPr lang="en-US" altLang="en-US">
              <a:latin typeface="Times New Roman" panose="02020603050405020304" pitchFamily="18" charset="0"/>
            </a:endParaRPr>
          </a:p>
        </p:txBody>
      </p:sp>
      <p:sp>
        <p:nvSpPr>
          <p:cNvPr id="1464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932279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243B4BD-7995-4D92-BCD8-E8030D2871D0}" type="slidenum">
              <a:rPr lang="en-US" altLang="en-US">
                <a:latin typeface="Times New Roman" panose="02020603050405020304" pitchFamily="18" charset="0"/>
              </a:rPr>
              <a:pPr eaLnBrk="1" hangingPunct="1">
                <a:spcBef>
                  <a:spcPct val="0"/>
                </a:spcBef>
              </a:pPr>
              <a:t>23</a:t>
            </a:fld>
            <a:endParaRPr lang="en-US" altLang="en-US">
              <a:latin typeface="Times New Roman" panose="02020603050405020304" pitchFamily="18" charset="0"/>
            </a:endParaRPr>
          </a:p>
        </p:txBody>
      </p:sp>
      <p:sp>
        <p:nvSpPr>
          <p:cNvPr id="147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70354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7FF85E6-A982-4867-B67B-4EA087430618}" type="slidenum">
              <a:rPr lang="en-US" altLang="en-US">
                <a:latin typeface="Times New Roman" panose="02020603050405020304" pitchFamily="18" charset="0"/>
              </a:rPr>
              <a:pPr eaLnBrk="1" hangingPunct="1">
                <a:spcBef>
                  <a:spcPct val="0"/>
                </a:spcBef>
              </a:pPr>
              <a:t>24</a:t>
            </a:fld>
            <a:endParaRPr lang="en-US" altLang="en-US">
              <a:latin typeface="Times New Roman" panose="02020603050405020304" pitchFamily="18" charset="0"/>
            </a:endParaRPr>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641538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Perspective?</a:t>
            </a:r>
            <a:r>
              <a:rPr lang="en-US" baseline="0" dirty="0" smtClean="0"/>
              <a:t> Bias? Etc.?</a:t>
            </a:r>
            <a:endParaRPr lang="en-US" dirty="0"/>
          </a:p>
        </p:txBody>
      </p:sp>
      <p:sp>
        <p:nvSpPr>
          <p:cNvPr id="4" name="Slide Number Placeholder 3"/>
          <p:cNvSpPr>
            <a:spLocks noGrp="1"/>
          </p:cNvSpPr>
          <p:nvPr>
            <p:ph type="sldNum" sz="quarter" idx="10"/>
          </p:nvPr>
        </p:nvSpPr>
        <p:spPr/>
        <p:txBody>
          <a:bodyPr/>
          <a:lstStyle/>
          <a:p>
            <a:fld id="{3CBFD69F-18F6-40B5-BF16-A8B03F915F4C}" type="slidenum">
              <a:rPr lang="en-US" smtClean="0"/>
              <a:t>2</a:t>
            </a:fld>
            <a:endParaRPr lang="en-US"/>
          </a:p>
        </p:txBody>
      </p:sp>
    </p:spTree>
    <p:extLst>
      <p:ext uri="{BB962C8B-B14F-4D97-AF65-F5344CB8AC3E}">
        <p14:creationId xmlns:p14="http://schemas.microsoft.com/office/powerpoint/2010/main" val="3196851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FD69F-18F6-40B5-BF16-A8B03F915F4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09974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BFD69F-18F6-40B5-BF16-A8B03F915F4C}" type="slidenum">
              <a:rPr lang="en-US" smtClean="0"/>
              <a:t>6</a:t>
            </a:fld>
            <a:endParaRPr lang="en-US"/>
          </a:p>
        </p:txBody>
      </p:sp>
    </p:spTree>
    <p:extLst>
      <p:ext uri="{BB962C8B-B14F-4D97-AF65-F5344CB8AC3E}">
        <p14:creationId xmlns:p14="http://schemas.microsoft.com/office/powerpoint/2010/main" val="1697021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A22C5D3-C052-4CF9-B58E-505BDA3F21B2}" type="slidenum">
              <a:rPr lang="en-US" altLang="en-US">
                <a:latin typeface="Times New Roman" panose="02020603050405020304" pitchFamily="18" charset="0"/>
              </a:rPr>
              <a:pPr eaLnBrk="1" hangingPunct="1">
                <a:spcBef>
                  <a:spcPct val="0"/>
                </a:spcBef>
              </a:pPr>
              <a:t>7</a:t>
            </a:fld>
            <a:endParaRPr lang="en-US" altLang="en-US">
              <a:latin typeface="Times New Roman" panose="02020603050405020304" pitchFamily="18" charset="0"/>
            </a:endParaRPr>
          </a:p>
        </p:txBody>
      </p:sp>
      <p:sp>
        <p:nvSpPr>
          <p:cNvPr id="1536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0267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BAD16A4-A857-476E-AA01-6205A9BAFEC6}" type="slidenum">
              <a:rPr lang="en-US" altLang="en-US">
                <a:latin typeface="Times New Roman" panose="02020603050405020304" pitchFamily="18" charset="0"/>
              </a:rPr>
              <a:pPr eaLnBrk="1" hangingPunct="1">
                <a:spcBef>
                  <a:spcPct val="0"/>
                </a:spcBef>
              </a:pPr>
              <a:t>8</a:t>
            </a:fld>
            <a:endParaRPr lang="en-US" altLang="en-US">
              <a:latin typeface="Times New Roman" panose="02020603050405020304" pitchFamily="18" charset="0"/>
            </a:endParaRPr>
          </a:p>
        </p:txBody>
      </p:sp>
      <p:sp>
        <p:nvSpPr>
          <p:cNvPr id="1546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2141762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31143788-CAD0-439C-B619-68B80A83F76C}" type="slidenum">
              <a:rPr lang="en-US" altLang="en-US">
                <a:latin typeface="Times New Roman" panose="02020603050405020304" pitchFamily="18" charset="0"/>
              </a:rPr>
              <a:pPr eaLnBrk="1" hangingPunct="1">
                <a:spcBef>
                  <a:spcPct val="0"/>
                </a:spcBef>
              </a:pPr>
              <a:t>9</a:t>
            </a:fld>
            <a:endParaRPr lang="en-US" altLang="en-US">
              <a:latin typeface="Times New Roman" panose="02020603050405020304" pitchFamily="18" charset="0"/>
            </a:endParaRPr>
          </a:p>
        </p:txBody>
      </p:sp>
      <p:sp>
        <p:nvSpPr>
          <p:cNvPr id="1566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191291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4D87385-4E57-465A-9673-C2283AED7B4D}" type="slidenum">
              <a:rPr lang="en-US" altLang="en-US">
                <a:latin typeface="Times New Roman" panose="02020603050405020304" pitchFamily="18" charset="0"/>
              </a:rPr>
              <a:pPr eaLnBrk="1" hangingPunct="1">
                <a:spcBef>
                  <a:spcPct val="0"/>
                </a:spcBef>
              </a:pPr>
              <a:t>10</a:t>
            </a:fld>
            <a:endParaRPr lang="en-US" altLang="en-US">
              <a:latin typeface="Times New Roman" panose="02020603050405020304" pitchFamily="18" charset="0"/>
            </a:endParaRPr>
          </a:p>
        </p:txBody>
      </p:sp>
      <p:sp>
        <p:nvSpPr>
          <p:cNvPr id="1576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3193575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4C7E347E-4CCF-46B7-91D9-35E655723F33}" type="slidenum">
              <a:rPr lang="en-US" altLang="en-US">
                <a:latin typeface="Times New Roman" panose="02020603050405020304" pitchFamily="18" charset="0"/>
              </a:rPr>
              <a:pPr eaLnBrk="1" hangingPunct="1">
                <a:spcBef>
                  <a:spcPct val="0"/>
                </a:spcBef>
              </a:pPr>
              <a:t>11</a:t>
            </a:fld>
            <a:endParaRPr lang="en-US" altLang="en-US">
              <a:latin typeface="Times New Roman" panose="02020603050405020304" pitchFamily="18" charset="0"/>
            </a:endParaRPr>
          </a:p>
        </p:txBody>
      </p:sp>
      <p:sp>
        <p:nvSpPr>
          <p:cNvPr id="158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Tree>
    <p:extLst>
      <p:ext uri="{BB962C8B-B14F-4D97-AF65-F5344CB8AC3E}">
        <p14:creationId xmlns:p14="http://schemas.microsoft.com/office/powerpoint/2010/main" val="265914473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9F2AD75-388B-496B-967D-BA91358FAB78}"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D3CD-F157-4EB0-93AB-F1B96296AC8C}" type="slidenum">
              <a:rPr lang="en-US" smtClean="0"/>
              <a:t>‹#›</a:t>
            </a:fld>
            <a:endParaRPr lang="en-US"/>
          </a:p>
        </p:txBody>
      </p:sp>
      <p:pic>
        <p:nvPicPr>
          <p:cNvPr id="7" name="Picture 9" descr="http://channel2.typepad.com/photos/uncategorized/2007/10/29/35_leonardo_codex_forster_i_6v7.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19105" b="86919" l="8250" r="93875">
                        <a14:foregroundMark x1="85750" y1="49742" x2="91375" y2="48365"/>
                        <a14:foregroundMark x1="92625" y1="46127" x2="91125" y2="53184"/>
                        <a14:foregroundMark x1="83375" y1="50086" x2="87375" y2="49398"/>
                      </a14:backgroundRemoval>
                    </a14:imgEffect>
                    <a14:imgEffect>
                      <a14:sharpenSoften amount="-25000"/>
                    </a14:imgEffect>
                  </a14:imgLayer>
                </a14:imgProps>
              </a:ext>
              <a:ext uri="{28A0092B-C50C-407E-A947-70E740481C1C}">
                <a14:useLocalDpi xmlns:a14="http://schemas.microsoft.com/office/drawing/2010/main" val="0"/>
              </a:ext>
            </a:extLst>
          </a:blip>
          <a:srcRect l="8587" t="17466" r="12961" b="13677"/>
          <a:stretch/>
        </p:blipFill>
        <p:spPr bwMode="auto">
          <a:xfrm>
            <a:off x="-110067" y="-112890"/>
            <a:ext cx="10041467" cy="7080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714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F2AD75-388B-496B-967D-BA91358FAB78}"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3113422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F2AD75-388B-496B-967D-BA91358FAB78}"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988836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584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054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458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6587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360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3429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7359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81396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F2AD75-388B-496B-967D-BA91358FAB78}"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3531298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41825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148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5743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8" name="Picture 9" descr="http://channel2.typepad.com/photos/uncategorized/2007/10/29/35_leonardo_codex_forster_i_6v7.jpg"/>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19105" b="86919" l="8250" r="93875">
                        <a14:foregroundMark x1="85750" y1="49742" x2="91375" y2="48365"/>
                        <a14:foregroundMark x1="92625" y1="46127" x2="91125" y2="53184"/>
                        <a14:foregroundMark x1="83375" y1="50086" x2="87375" y2="49398"/>
                      </a14:backgroundRemoval>
                    </a14:imgEffect>
                    <a14:imgEffect>
                      <a14:sharpenSoften amount="-25000"/>
                    </a14:imgEffect>
                  </a14:imgLayer>
                </a14:imgProps>
              </a:ext>
              <a:ext uri="{28A0092B-C50C-407E-A947-70E740481C1C}">
                <a14:useLocalDpi xmlns:a14="http://schemas.microsoft.com/office/drawing/2010/main" val="0"/>
              </a:ext>
            </a:extLst>
          </a:blip>
          <a:srcRect l="8587" t="17466" r="12961" b="13677"/>
          <a:stretch/>
        </p:blipFill>
        <p:spPr bwMode="auto">
          <a:xfrm>
            <a:off x="2" y="-135468"/>
            <a:ext cx="10087429" cy="69934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685800" y="2130430"/>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11476" indent="0" algn="ctr">
              <a:buNone/>
              <a:defRPr/>
            </a:lvl2pPr>
            <a:lvl3pPr marL="822952" indent="0" algn="ctr">
              <a:buNone/>
              <a:defRPr/>
            </a:lvl3pPr>
            <a:lvl4pPr marL="1234428" indent="0" algn="ctr">
              <a:buNone/>
              <a:defRPr/>
            </a:lvl4pPr>
            <a:lvl5pPr marL="1645904" indent="0" algn="ctr">
              <a:buNone/>
              <a:defRPr/>
            </a:lvl5pPr>
            <a:lvl6pPr marL="2057380" indent="0" algn="ctr">
              <a:buNone/>
              <a:defRPr/>
            </a:lvl6pPr>
            <a:lvl7pPr marL="2468856" indent="0" algn="ctr">
              <a:buNone/>
              <a:defRPr/>
            </a:lvl7pPr>
            <a:lvl8pPr marL="2880331" indent="0" algn="ctr">
              <a:buNone/>
              <a:defRPr/>
            </a:lvl8pPr>
            <a:lvl9pPr marL="3291807"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2D97CB-B81F-4B98-A33C-4E31E00DA9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599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EBD55E-6B7D-4716-94A5-3143F72E7D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1592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0"/>
            </a:lvl1pPr>
            <a:lvl2pPr marL="411476" indent="0">
              <a:buNone/>
              <a:defRPr sz="1620"/>
            </a:lvl2pPr>
            <a:lvl3pPr marL="822952" indent="0">
              <a:buNone/>
              <a:defRPr sz="1440"/>
            </a:lvl3pPr>
            <a:lvl4pPr marL="1234428" indent="0">
              <a:buNone/>
              <a:defRPr sz="1260"/>
            </a:lvl4pPr>
            <a:lvl5pPr marL="1645904" indent="0">
              <a:buNone/>
              <a:defRPr sz="1260"/>
            </a:lvl5pPr>
            <a:lvl6pPr marL="2057380" indent="0">
              <a:buNone/>
              <a:defRPr sz="1260"/>
            </a:lvl6pPr>
            <a:lvl7pPr marL="2468856" indent="0">
              <a:buNone/>
              <a:defRPr sz="1260"/>
            </a:lvl7pPr>
            <a:lvl8pPr marL="2880331" indent="0">
              <a:buNone/>
              <a:defRPr sz="1260"/>
            </a:lvl8pPr>
            <a:lvl9pPr marL="3291807" indent="0">
              <a:buNone/>
              <a:defRPr sz="126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765831-5268-44FA-A4C2-8F772152FF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4185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00"/>
            <a:ext cx="3810000" cy="4114800"/>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E0567F-3CE3-4FF9-A5BE-4988E9DD9C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7041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7"/>
            <a:ext cx="4040188" cy="639762"/>
          </a:xfrm>
        </p:spPr>
        <p:txBody>
          <a:bodyPr anchor="b"/>
          <a:lstStyle>
            <a:lvl1pPr marL="0" indent="0">
              <a:buNone/>
              <a:defRPr sz="2160" b="1"/>
            </a:lvl1pPr>
            <a:lvl2pPr marL="411476" indent="0">
              <a:buNone/>
              <a:defRPr sz="1800" b="1"/>
            </a:lvl2pPr>
            <a:lvl3pPr marL="822952" indent="0">
              <a:buNone/>
              <a:defRPr sz="1620" b="1"/>
            </a:lvl3pPr>
            <a:lvl4pPr marL="1234428" indent="0">
              <a:buNone/>
              <a:defRPr sz="1440" b="1"/>
            </a:lvl4pPr>
            <a:lvl5pPr marL="1645904" indent="0">
              <a:buNone/>
              <a:defRPr sz="1440" b="1"/>
            </a:lvl5pPr>
            <a:lvl6pPr marL="2057380" indent="0">
              <a:buNone/>
              <a:defRPr sz="1440" b="1"/>
            </a:lvl6pPr>
            <a:lvl7pPr marL="2468856" indent="0">
              <a:buNone/>
              <a:defRPr sz="1440" b="1"/>
            </a:lvl7pPr>
            <a:lvl8pPr marL="2880331" indent="0">
              <a:buNone/>
              <a:defRPr sz="1440" b="1"/>
            </a:lvl8pPr>
            <a:lvl9pPr marL="3291807" indent="0">
              <a:buNone/>
              <a:defRPr sz="144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7"/>
            <a:ext cx="4041775" cy="639762"/>
          </a:xfrm>
        </p:spPr>
        <p:txBody>
          <a:bodyPr anchor="b"/>
          <a:lstStyle>
            <a:lvl1pPr marL="0" indent="0">
              <a:buNone/>
              <a:defRPr sz="2160" b="1"/>
            </a:lvl1pPr>
            <a:lvl2pPr marL="411476" indent="0">
              <a:buNone/>
              <a:defRPr sz="1800" b="1"/>
            </a:lvl2pPr>
            <a:lvl3pPr marL="822952" indent="0">
              <a:buNone/>
              <a:defRPr sz="1620" b="1"/>
            </a:lvl3pPr>
            <a:lvl4pPr marL="1234428" indent="0">
              <a:buNone/>
              <a:defRPr sz="1440" b="1"/>
            </a:lvl4pPr>
            <a:lvl5pPr marL="1645904" indent="0">
              <a:buNone/>
              <a:defRPr sz="1440" b="1"/>
            </a:lvl5pPr>
            <a:lvl6pPr marL="2057380" indent="0">
              <a:buNone/>
              <a:defRPr sz="1440" b="1"/>
            </a:lvl6pPr>
            <a:lvl7pPr marL="2468856" indent="0">
              <a:buNone/>
              <a:defRPr sz="1440" b="1"/>
            </a:lvl7pPr>
            <a:lvl8pPr marL="2880331" indent="0">
              <a:buNone/>
              <a:defRPr sz="1440" b="1"/>
            </a:lvl8pPr>
            <a:lvl9pPr marL="3291807" indent="0">
              <a:buNone/>
              <a:defRPr sz="144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D461E18-4D1A-49E3-B10C-F6D138ED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142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386A30-0F88-4BBA-B9EA-06716BF645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666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6325621-5DE5-42A9-8F56-6DDF716A1F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86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F2AD75-388B-496B-967D-BA91358FAB78}" type="datetimeFigureOut">
              <a:rPr lang="en-US" smtClean="0"/>
              <a:t>10/28/2015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1055076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5"/>
            <a:ext cx="3008313" cy="116205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260"/>
            </a:lvl1pPr>
            <a:lvl2pPr marL="411476" indent="0">
              <a:buNone/>
              <a:defRPr sz="1080"/>
            </a:lvl2pPr>
            <a:lvl3pPr marL="822952" indent="0">
              <a:buNone/>
              <a:defRPr sz="900"/>
            </a:lvl3pPr>
            <a:lvl4pPr marL="1234428" indent="0">
              <a:buNone/>
              <a:defRPr sz="810"/>
            </a:lvl4pPr>
            <a:lvl5pPr marL="1645904" indent="0">
              <a:buNone/>
              <a:defRPr sz="810"/>
            </a:lvl5pPr>
            <a:lvl6pPr marL="2057380" indent="0">
              <a:buNone/>
              <a:defRPr sz="810"/>
            </a:lvl6pPr>
            <a:lvl7pPr marL="2468856" indent="0">
              <a:buNone/>
              <a:defRPr sz="810"/>
            </a:lvl7pPr>
            <a:lvl8pPr marL="2880331" indent="0">
              <a:buNone/>
              <a:defRPr sz="810"/>
            </a:lvl8pPr>
            <a:lvl9pPr marL="3291807" indent="0">
              <a:buNone/>
              <a:defRPr sz="81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3A7EF1-BFB4-436D-9DDB-3AD78E1019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8526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880"/>
            </a:lvl1pPr>
            <a:lvl2pPr marL="411476" indent="0">
              <a:buNone/>
              <a:defRPr sz="2520"/>
            </a:lvl2pPr>
            <a:lvl3pPr marL="822952" indent="0">
              <a:buNone/>
              <a:defRPr sz="2160"/>
            </a:lvl3pPr>
            <a:lvl4pPr marL="1234428" indent="0">
              <a:buNone/>
              <a:defRPr sz="1800"/>
            </a:lvl4pPr>
            <a:lvl5pPr marL="1645904" indent="0">
              <a:buNone/>
              <a:defRPr sz="1800"/>
            </a:lvl5pPr>
            <a:lvl6pPr marL="2057380" indent="0">
              <a:buNone/>
              <a:defRPr sz="1800"/>
            </a:lvl6pPr>
            <a:lvl7pPr marL="2468856" indent="0">
              <a:buNone/>
              <a:defRPr sz="1800"/>
            </a:lvl7pPr>
            <a:lvl8pPr marL="2880331" indent="0">
              <a:buNone/>
              <a:defRPr sz="1800"/>
            </a:lvl8pPr>
            <a:lvl9pPr marL="3291807" indent="0">
              <a:buNone/>
              <a:defRPr sz="18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60"/>
            </a:lvl1pPr>
            <a:lvl2pPr marL="411476" indent="0">
              <a:buNone/>
              <a:defRPr sz="1080"/>
            </a:lvl2pPr>
            <a:lvl3pPr marL="822952" indent="0">
              <a:buNone/>
              <a:defRPr sz="900"/>
            </a:lvl3pPr>
            <a:lvl4pPr marL="1234428" indent="0">
              <a:buNone/>
              <a:defRPr sz="810"/>
            </a:lvl4pPr>
            <a:lvl5pPr marL="1645904" indent="0">
              <a:buNone/>
              <a:defRPr sz="810"/>
            </a:lvl5pPr>
            <a:lvl6pPr marL="2057380" indent="0">
              <a:buNone/>
              <a:defRPr sz="810"/>
            </a:lvl6pPr>
            <a:lvl7pPr marL="2468856" indent="0">
              <a:buNone/>
              <a:defRPr sz="810"/>
            </a:lvl7pPr>
            <a:lvl8pPr marL="2880331" indent="0">
              <a:buNone/>
              <a:defRPr sz="810"/>
            </a:lvl8pPr>
            <a:lvl9pPr marL="3291807" indent="0">
              <a:buNone/>
              <a:defRPr sz="81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267A22-DC36-4802-960F-6206903A5E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2944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9A8522-1470-48CC-9F96-02ED572800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1030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458FDF-D709-4F73-9BCB-070C1E4A4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348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702153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184870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46179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6444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01149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8570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F2AD75-388B-496B-967D-BA91358FAB78}"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1490774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6902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4273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26338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46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014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9F2AD75-388B-496B-967D-BA91358FAB78}" type="datetimeFigureOut">
              <a:rPr lang="en-US" smtClean="0"/>
              <a:t>10/28/2015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2947398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F2AD75-388B-496B-967D-BA91358FAB78}" type="datetimeFigureOut">
              <a:rPr lang="en-US" smtClean="0"/>
              <a:t>10/28/2015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15542591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F2AD75-388B-496B-967D-BA91358FAB78}" type="datetimeFigureOut">
              <a:rPr lang="en-US" smtClean="0"/>
              <a:t>10/28/2015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575201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F2AD75-388B-496B-967D-BA91358FAB78}"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2798591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F2AD75-388B-496B-967D-BA91358FAB78}" type="datetimeFigureOut">
              <a:rPr lang="en-US" smtClean="0"/>
              <a:t>10/28/2015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46D3CD-F157-4EB0-93AB-F1B96296AC8C}" type="slidenum">
              <a:rPr lang="en-US" smtClean="0"/>
              <a:t>‹#›</a:t>
            </a:fld>
            <a:endParaRPr lang="en-US"/>
          </a:p>
        </p:txBody>
      </p:sp>
    </p:spTree>
    <p:extLst>
      <p:ext uri="{BB962C8B-B14F-4D97-AF65-F5344CB8AC3E}">
        <p14:creationId xmlns:p14="http://schemas.microsoft.com/office/powerpoint/2010/main" val="2409180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wmf"/><Relationship Id="rId18" Type="http://schemas.openxmlformats.org/officeDocument/2006/relationships/image" Target="../media/image6.png"/><Relationship Id="rId26" Type="http://schemas.openxmlformats.org/officeDocument/2006/relationships/image" Target="../media/image10.png"/><Relationship Id="rId3" Type="http://schemas.openxmlformats.org/officeDocument/2006/relationships/slideLayout" Target="../slideLayouts/slideLayout36.xml"/><Relationship Id="rId21" Type="http://schemas.microsoft.com/office/2007/relationships/hdphoto" Target="../media/hdphoto5.wdp"/><Relationship Id="rId7" Type="http://schemas.openxmlformats.org/officeDocument/2006/relationships/slideLayout" Target="../slideLayouts/slideLayout40.xml"/><Relationship Id="rId12" Type="http://schemas.openxmlformats.org/officeDocument/2006/relationships/theme" Target="../theme/theme4.xml"/><Relationship Id="rId17" Type="http://schemas.microsoft.com/office/2007/relationships/hdphoto" Target="../media/hdphoto3.wdp"/><Relationship Id="rId25" Type="http://schemas.microsoft.com/office/2007/relationships/hdphoto" Target="../media/hdphoto7.wdp"/><Relationship Id="rId2" Type="http://schemas.openxmlformats.org/officeDocument/2006/relationships/slideLayout" Target="../slideLayouts/slideLayout35.xml"/><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image" Target="../media/image9.png"/><Relationship Id="rId5" Type="http://schemas.openxmlformats.org/officeDocument/2006/relationships/slideLayout" Target="../slideLayouts/slideLayout38.xml"/><Relationship Id="rId15" Type="http://schemas.microsoft.com/office/2007/relationships/hdphoto" Target="../media/hdphoto2.wdp"/><Relationship Id="rId23" Type="http://schemas.microsoft.com/office/2007/relationships/hdphoto" Target="../media/hdphoto6.wdp"/><Relationship Id="rId10" Type="http://schemas.openxmlformats.org/officeDocument/2006/relationships/slideLayout" Target="../slideLayouts/slideLayout43.xml"/><Relationship Id="rId19" Type="http://schemas.microsoft.com/office/2007/relationships/hdphoto" Target="../media/hdphoto4.wdp"/><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 Id="rId22" Type="http://schemas.openxmlformats.org/officeDocument/2006/relationships/image" Target="../media/image8.png"/><Relationship Id="rId27" Type="http://schemas.microsoft.com/office/2007/relationships/hdphoto" Target="../media/hdphoto8.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9" descr="http://channel2.typepad.com/photos/uncategorized/2007/10/29/35_leonardo_codex_forster_i_6v7.jpg"/>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ackgroundRemoval t="19105" b="86919" l="8250" r="93875">
                        <a14:foregroundMark x1="80500" y1="49570" x2="80250" y2="65232"/>
                        <a14:backgroundMark x1="82500" y1="19793" x2="83250" y2="85026"/>
                        <a14:backgroundMark x1="81375" y1="45783" x2="81500" y2="85026"/>
                      </a14:backgroundRemoval>
                    </a14:imgEffect>
                    <a14:imgEffect>
                      <a14:sharpenSoften amount="-25000"/>
                    </a14:imgEffect>
                  </a14:imgLayer>
                </a14:imgProps>
              </a:ext>
              <a:ext uri="{28A0092B-C50C-407E-A947-70E740481C1C}">
                <a14:useLocalDpi xmlns:a14="http://schemas.microsoft.com/office/drawing/2010/main" val="0"/>
              </a:ext>
            </a:extLst>
          </a:blip>
          <a:srcRect l="8587" t="17466" r="12961" b="13677"/>
          <a:stretch/>
        </p:blipFill>
        <p:spPr bwMode="auto">
          <a:xfrm>
            <a:off x="-59267" y="-172159"/>
            <a:ext cx="9990667" cy="70809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F2AD75-388B-496B-967D-BA91358FAB78}" type="datetimeFigureOut">
              <a:rPr lang="en-US" smtClean="0"/>
              <a:t>10/28/2015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46D3CD-F157-4EB0-93AB-F1B96296AC8C}" type="slidenum">
              <a:rPr lang="en-US" smtClean="0"/>
              <a:t>‹#›</a:t>
            </a:fld>
            <a:endParaRPr lang="en-US"/>
          </a:p>
        </p:txBody>
      </p:sp>
    </p:spTree>
    <p:extLst>
      <p:ext uri="{BB962C8B-B14F-4D97-AF65-F5344CB8AC3E}">
        <p14:creationId xmlns:p14="http://schemas.microsoft.com/office/powerpoint/2010/main" val="1744309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A87FF7-F92C-428B-A4EB-45668EE8359A}"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43A61-0D58-405A-AAD8-493F7274A0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0728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9" descr="http://channel2.typepad.com/photos/uncategorized/2007/10/29/35_leonardo_codex_forster_i_6v7.jpg"/>
          <p:cNvPicPr>
            <a:picLocks noChangeAspect="1" noChangeArrowheads="1"/>
          </p:cNvPicPr>
          <p:nvPr userDrawn="1"/>
        </p:nvPicPr>
        <p:blipFill rotWithShape="1">
          <a:blip r:embed="rId13">
            <a:extLst>
              <a:ext uri="{BEBA8EAE-BF5A-486C-A8C5-ECC9F3942E4B}">
                <a14:imgProps xmlns:a14="http://schemas.microsoft.com/office/drawing/2010/main">
                  <a14:imgLayer r:embed="rId14">
                    <a14:imgEffect>
                      <a14:backgroundRemoval t="19105" b="86919" l="8250" r="93875">
                        <a14:foregroundMark x1="80500" y1="49570" x2="80250" y2="65232"/>
                        <a14:backgroundMark x1="82500" y1="19793" x2="83250" y2="85026"/>
                        <a14:backgroundMark x1="81375" y1="45783" x2="81500" y2="85026"/>
                      </a14:backgroundRemoval>
                    </a14:imgEffect>
                    <a14:imgEffect>
                      <a14:sharpenSoften amount="-25000"/>
                    </a14:imgEffect>
                  </a14:imgLayer>
                </a14:imgProps>
              </a:ext>
              <a:ext uri="{28A0092B-C50C-407E-A947-70E740481C1C}">
                <a14:useLocalDpi xmlns:a14="http://schemas.microsoft.com/office/drawing/2010/main" val="0"/>
              </a:ext>
            </a:extLst>
          </a:blip>
          <a:srcRect l="8587" t="17466" r="12961" b="13677"/>
          <a:stretch/>
        </p:blipFill>
        <p:spPr bwMode="auto">
          <a:xfrm>
            <a:off x="-59267" y="-172159"/>
            <a:ext cx="9990667" cy="7080957"/>
          </a:xfrm>
          <a:prstGeom prst="rect">
            <a:avLst/>
          </a:prstGeom>
          <a:noFill/>
          <a:extLst>
            <a:ext uri="{909E8E84-426E-40DD-AFC4-6F175D3DCCD1}">
              <a14:hiddenFill xmlns:a14="http://schemas.microsoft.com/office/drawing/2010/main">
                <a:solidFill>
                  <a:srgbClr val="FFFFFF"/>
                </a:solidFill>
              </a14:hiddenFill>
            </a:ext>
          </a:extLst>
        </p:spPr>
      </p:pic>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6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2"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6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60"/>
            </a:lvl1pPr>
          </a:lstStyle>
          <a:p>
            <a:pPr fontAlgn="base">
              <a:spcBef>
                <a:spcPct val="0"/>
              </a:spcBef>
              <a:spcAft>
                <a:spcPct val="0"/>
              </a:spcAft>
              <a:defRPr/>
            </a:pPr>
            <a:fld id="{525E26FE-ECC4-447E-8BA9-79C329EC071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4236984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3960">
          <a:solidFill>
            <a:schemeClr val="tx2"/>
          </a:solidFill>
          <a:latin typeface="+mj-lt"/>
          <a:ea typeface="+mj-ea"/>
          <a:cs typeface="+mj-cs"/>
        </a:defRPr>
      </a:lvl1pPr>
      <a:lvl2pPr algn="ctr" rtl="0" eaLnBrk="0" fontAlgn="base" hangingPunct="0">
        <a:spcBef>
          <a:spcPct val="0"/>
        </a:spcBef>
        <a:spcAft>
          <a:spcPct val="0"/>
        </a:spcAft>
        <a:defRPr sz="3960">
          <a:solidFill>
            <a:schemeClr val="tx2"/>
          </a:solidFill>
          <a:latin typeface="Times New Roman" pitchFamily="18" charset="0"/>
          <a:cs typeface="Arial" charset="0"/>
        </a:defRPr>
      </a:lvl2pPr>
      <a:lvl3pPr algn="ctr" rtl="0" eaLnBrk="0" fontAlgn="base" hangingPunct="0">
        <a:spcBef>
          <a:spcPct val="0"/>
        </a:spcBef>
        <a:spcAft>
          <a:spcPct val="0"/>
        </a:spcAft>
        <a:defRPr sz="3960">
          <a:solidFill>
            <a:schemeClr val="tx2"/>
          </a:solidFill>
          <a:latin typeface="Times New Roman" pitchFamily="18" charset="0"/>
          <a:cs typeface="Arial" charset="0"/>
        </a:defRPr>
      </a:lvl3pPr>
      <a:lvl4pPr algn="ctr" rtl="0" eaLnBrk="0" fontAlgn="base" hangingPunct="0">
        <a:spcBef>
          <a:spcPct val="0"/>
        </a:spcBef>
        <a:spcAft>
          <a:spcPct val="0"/>
        </a:spcAft>
        <a:defRPr sz="3960">
          <a:solidFill>
            <a:schemeClr val="tx2"/>
          </a:solidFill>
          <a:latin typeface="Times New Roman" pitchFamily="18" charset="0"/>
          <a:cs typeface="Arial" charset="0"/>
        </a:defRPr>
      </a:lvl4pPr>
      <a:lvl5pPr algn="ctr" rtl="0" eaLnBrk="0" fontAlgn="base" hangingPunct="0">
        <a:spcBef>
          <a:spcPct val="0"/>
        </a:spcBef>
        <a:spcAft>
          <a:spcPct val="0"/>
        </a:spcAft>
        <a:defRPr sz="3960">
          <a:solidFill>
            <a:schemeClr val="tx2"/>
          </a:solidFill>
          <a:latin typeface="Times New Roman" pitchFamily="18" charset="0"/>
          <a:cs typeface="Arial" charset="0"/>
        </a:defRPr>
      </a:lvl5pPr>
      <a:lvl6pPr marL="411476" algn="ctr" rtl="0" fontAlgn="base">
        <a:spcBef>
          <a:spcPct val="0"/>
        </a:spcBef>
        <a:spcAft>
          <a:spcPct val="0"/>
        </a:spcAft>
        <a:defRPr sz="3960">
          <a:solidFill>
            <a:schemeClr val="tx2"/>
          </a:solidFill>
          <a:latin typeface="Times New Roman" pitchFamily="18" charset="0"/>
          <a:cs typeface="Arial" charset="0"/>
        </a:defRPr>
      </a:lvl6pPr>
      <a:lvl7pPr marL="822952" algn="ctr" rtl="0" fontAlgn="base">
        <a:spcBef>
          <a:spcPct val="0"/>
        </a:spcBef>
        <a:spcAft>
          <a:spcPct val="0"/>
        </a:spcAft>
        <a:defRPr sz="3960">
          <a:solidFill>
            <a:schemeClr val="tx2"/>
          </a:solidFill>
          <a:latin typeface="Times New Roman" pitchFamily="18" charset="0"/>
          <a:cs typeface="Arial" charset="0"/>
        </a:defRPr>
      </a:lvl7pPr>
      <a:lvl8pPr marL="1234428" algn="ctr" rtl="0" fontAlgn="base">
        <a:spcBef>
          <a:spcPct val="0"/>
        </a:spcBef>
        <a:spcAft>
          <a:spcPct val="0"/>
        </a:spcAft>
        <a:defRPr sz="3960">
          <a:solidFill>
            <a:schemeClr val="tx2"/>
          </a:solidFill>
          <a:latin typeface="Times New Roman" pitchFamily="18" charset="0"/>
          <a:cs typeface="Arial" charset="0"/>
        </a:defRPr>
      </a:lvl8pPr>
      <a:lvl9pPr marL="1645904" algn="ctr" rtl="0" fontAlgn="base">
        <a:spcBef>
          <a:spcPct val="0"/>
        </a:spcBef>
        <a:spcAft>
          <a:spcPct val="0"/>
        </a:spcAft>
        <a:defRPr sz="3960">
          <a:solidFill>
            <a:schemeClr val="tx2"/>
          </a:solidFill>
          <a:latin typeface="Times New Roman" pitchFamily="18" charset="0"/>
          <a:cs typeface="Arial" charset="0"/>
        </a:defRPr>
      </a:lvl9pPr>
    </p:titleStyle>
    <p:bodyStyle>
      <a:lvl1pPr marL="308606" indent="-308606" algn="l" rtl="0" eaLnBrk="0" fontAlgn="base" hangingPunct="0">
        <a:spcBef>
          <a:spcPct val="20000"/>
        </a:spcBef>
        <a:spcAft>
          <a:spcPct val="0"/>
        </a:spcAft>
        <a:buChar char="•"/>
        <a:defRPr sz="2880">
          <a:solidFill>
            <a:schemeClr val="tx1"/>
          </a:solidFill>
          <a:latin typeface="+mn-lt"/>
          <a:ea typeface="+mn-ea"/>
          <a:cs typeface="+mn-cs"/>
        </a:defRPr>
      </a:lvl1pPr>
      <a:lvl2pPr marL="668649" indent="-257172" algn="l" rtl="0" eaLnBrk="0" fontAlgn="base" hangingPunct="0">
        <a:spcBef>
          <a:spcPct val="20000"/>
        </a:spcBef>
        <a:spcAft>
          <a:spcPct val="0"/>
        </a:spcAft>
        <a:buChar char="–"/>
        <a:defRPr sz="2520">
          <a:solidFill>
            <a:schemeClr val="tx1"/>
          </a:solidFill>
          <a:latin typeface="+mn-lt"/>
          <a:cs typeface="+mn-cs"/>
        </a:defRPr>
      </a:lvl2pPr>
      <a:lvl3pPr marL="1028689" indent="-205737" algn="l" rtl="0" eaLnBrk="0" fontAlgn="base" hangingPunct="0">
        <a:spcBef>
          <a:spcPct val="20000"/>
        </a:spcBef>
        <a:spcAft>
          <a:spcPct val="0"/>
        </a:spcAft>
        <a:buChar char="•"/>
        <a:defRPr sz="2160">
          <a:solidFill>
            <a:schemeClr val="tx1"/>
          </a:solidFill>
          <a:latin typeface="+mn-lt"/>
          <a:cs typeface="+mn-cs"/>
        </a:defRPr>
      </a:lvl3pPr>
      <a:lvl4pPr marL="1440166" indent="-205737" algn="l" rtl="0" eaLnBrk="0" fontAlgn="base" hangingPunct="0">
        <a:spcBef>
          <a:spcPct val="20000"/>
        </a:spcBef>
        <a:spcAft>
          <a:spcPct val="0"/>
        </a:spcAft>
        <a:buChar char="–"/>
        <a:defRPr sz="1800">
          <a:solidFill>
            <a:schemeClr val="tx1"/>
          </a:solidFill>
          <a:latin typeface="+mn-lt"/>
          <a:cs typeface="+mn-cs"/>
        </a:defRPr>
      </a:lvl4pPr>
      <a:lvl5pPr marL="1851641" indent="-205737" algn="l" rtl="0" eaLnBrk="0" fontAlgn="base" hangingPunct="0">
        <a:spcBef>
          <a:spcPct val="20000"/>
        </a:spcBef>
        <a:spcAft>
          <a:spcPct val="0"/>
        </a:spcAft>
        <a:buChar char="»"/>
        <a:defRPr sz="1800">
          <a:solidFill>
            <a:schemeClr val="tx1"/>
          </a:solidFill>
          <a:latin typeface="+mn-lt"/>
          <a:cs typeface="+mn-cs"/>
        </a:defRPr>
      </a:lvl5pPr>
      <a:lvl6pPr marL="2263118" indent="-205737" algn="l" rtl="0" fontAlgn="base">
        <a:spcBef>
          <a:spcPct val="20000"/>
        </a:spcBef>
        <a:spcAft>
          <a:spcPct val="0"/>
        </a:spcAft>
        <a:buChar char="»"/>
        <a:defRPr sz="1800">
          <a:solidFill>
            <a:schemeClr val="tx1"/>
          </a:solidFill>
          <a:latin typeface="+mn-lt"/>
          <a:cs typeface="+mn-cs"/>
        </a:defRPr>
      </a:lvl6pPr>
      <a:lvl7pPr marL="2674593" indent="-205737" algn="l" rtl="0" fontAlgn="base">
        <a:spcBef>
          <a:spcPct val="20000"/>
        </a:spcBef>
        <a:spcAft>
          <a:spcPct val="0"/>
        </a:spcAft>
        <a:buChar char="»"/>
        <a:defRPr sz="1800">
          <a:solidFill>
            <a:schemeClr val="tx1"/>
          </a:solidFill>
          <a:latin typeface="+mn-lt"/>
          <a:cs typeface="+mn-cs"/>
        </a:defRPr>
      </a:lvl7pPr>
      <a:lvl8pPr marL="3086069" indent="-205737" algn="l" rtl="0" fontAlgn="base">
        <a:spcBef>
          <a:spcPct val="20000"/>
        </a:spcBef>
        <a:spcAft>
          <a:spcPct val="0"/>
        </a:spcAft>
        <a:buChar char="»"/>
        <a:defRPr sz="1800">
          <a:solidFill>
            <a:schemeClr val="tx1"/>
          </a:solidFill>
          <a:latin typeface="+mn-lt"/>
          <a:cs typeface="+mn-cs"/>
        </a:defRPr>
      </a:lvl8pPr>
      <a:lvl9pPr marL="3497545" indent="-205737" algn="l" rtl="0" fontAlgn="base">
        <a:spcBef>
          <a:spcPct val="20000"/>
        </a:spcBef>
        <a:spcAft>
          <a:spcPct val="0"/>
        </a:spcAft>
        <a:buChar char="»"/>
        <a:defRPr sz="1800">
          <a:solidFill>
            <a:schemeClr val="tx1"/>
          </a:solidFill>
          <a:latin typeface="+mn-lt"/>
          <a:cs typeface="+mn-cs"/>
        </a:defRPr>
      </a:lvl9pPr>
    </p:bodyStyle>
    <p:otherStyle>
      <a:defPPr>
        <a:defRPr lang="en-US"/>
      </a:defPPr>
      <a:lvl1pPr marL="0" algn="l" defTabSz="822952" rtl="0" eaLnBrk="1" latinLnBrk="0" hangingPunct="1">
        <a:defRPr sz="1620" kern="1200">
          <a:solidFill>
            <a:schemeClr val="tx1"/>
          </a:solidFill>
          <a:latin typeface="+mn-lt"/>
          <a:ea typeface="+mn-ea"/>
          <a:cs typeface="+mn-cs"/>
        </a:defRPr>
      </a:lvl1pPr>
      <a:lvl2pPr marL="411476" algn="l" defTabSz="822952" rtl="0" eaLnBrk="1" latinLnBrk="0" hangingPunct="1">
        <a:defRPr sz="1620" kern="1200">
          <a:solidFill>
            <a:schemeClr val="tx1"/>
          </a:solidFill>
          <a:latin typeface="+mn-lt"/>
          <a:ea typeface="+mn-ea"/>
          <a:cs typeface="+mn-cs"/>
        </a:defRPr>
      </a:lvl2pPr>
      <a:lvl3pPr marL="822952" algn="l" defTabSz="822952" rtl="0" eaLnBrk="1" latinLnBrk="0" hangingPunct="1">
        <a:defRPr sz="1620" kern="1200">
          <a:solidFill>
            <a:schemeClr val="tx1"/>
          </a:solidFill>
          <a:latin typeface="+mn-lt"/>
          <a:ea typeface="+mn-ea"/>
          <a:cs typeface="+mn-cs"/>
        </a:defRPr>
      </a:lvl3pPr>
      <a:lvl4pPr marL="1234428" algn="l" defTabSz="822952" rtl="0" eaLnBrk="1" latinLnBrk="0" hangingPunct="1">
        <a:defRPr sz="1620" kern="1200">
          <a:solidFill>
            <a:schemeClr val="tx1"/>
          </a:solidFill>
          <a:latin typeface="+mn-lt"/>
          <a:ea typeface="+mn-ea"/>
          <a:cs typeface="+mn-cs"/>
        </a:defRPr>
      </a:lvl4pPr>
      <a:lvl5pPr marL="1645904" algn="l" defTabSz="822952" rtl="0" eaLnBrk="1" latinLnBrk="0" hangingPunct="1">
        <a:defRPr sz="1620" kern="1200">
          <a:solidFill>
            <a:schemeClr val="tx1"/>
          </a:solidFill>
          <a:latin typeface="+mn-lt"/>
          <a:ea typeface="+mn-ea"/>
          <a:cs typeface="+mn-cs"/>
        </a:defRPr>
      </a:lvl5pPr>
      <a:lvl6pPr marL="2057380" algn="l" defTabSz="822952" rtl="0" eaLnBrk="1" latinLnBrk="0" hangingPunct="1">
        <a:defRPr sz="1620" kern="1200">
          <a:solidFill>
            <a:schemeClr val="tx1"/>
          </a:solidFill>
          <a:latin typeface="+mn-lt"/>
          <a:ea typeface="+mn-ea"/>
          <a:cs typeface="+mn-cs"/>
        </a:defRPr>
      </a:lvl6pPr>
      <a:lvl7pPr marL="2468856" algn="l" defTabSz="822952" rtl="0" eaLnBrk="1" latinLnBrk="0" hangingPunct="1">
        <a:defRPr sz="1620" kern="1200">
          <a:solidFill>
            <a:schemeClr val="tx1"/>
          </a:solidFill>
          <a:latin typeface="+mn-lt"/>
          <a:ea typeface="+mn-ea"/>
          <a:cs typeface="+mn-cs"/>
        </a:defRPr>
      </a:lvl7pPr>
      <a:lvl8pPr marL="2880331" algn="l" defTabSz="822952" rtl="0" eaLnBrk="1" latinLnBrk="0" hangingPunct="1">
        <a:defRPr sz="1620" kern="1200">
          <a:solidFill>
            <a:schemeClr val="tx1"/>
          </a:solidFill>
          <a:latin typeface="+mn-lt"/>
          <a:ea typeface="+mn-ea"/>
          <a:cs typeface="+mn-cs"/>
        </a:defRPr>
      </a:lvl8pPr>
      <a:lvl9pPr marL="3291807" algn="l" defTabSz="822952"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100000">
              <a:schemeClr val="bg1"/>
            </a:gs>
          </a:gsLst>
          <a:lin ang="5400000" scaled="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5AF2B-0F95-423E-B8C6-BEAACB501F16}" type="datetimeFigureOut">
              <a:rPr lang="en-US" smtClean="0">
                <a:solidFill>
                  <a:prstClr val="black">
                    <a:tint val="75000"/>
                  </a:prstClr>
                </a:solidFill>
              </a:rPr>
              <a:pPr/>
              <a:t>10/28/2015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3AB4C-58EE-4B1A-94DE-F24998E11E7E}" type="slidenum">
              <a:rPr lang="en-US" smtClean="0">
                <a:solidFill>
                  <a:prstClr val="black">
                    <a:tint val="75000"/>
                  </a:prstClr>
                </a:solidFill>
              </a:rPr>
              <a:pPr/>
              <a:t>‹#›</a:t>
            </a:fld>
            <a:endParaRPr lang="en-US">
              <a:solidFill>
                <a:prstClr val="black">
                  <a:tint val="75000"/>
                </a:prstClr>
              </a:solidFill>
            </a:endParaRPr>
          </a:p>
        </p:txBody>
      </p:sp>
      <p:pic>
        <p:nvPicPr>
          <p:cNvPr id="7" name="Picture 2" descr="C:\Users\kevin\AppData\Local\Microsoft\Windows\Temporary Internet Files\Content.IE5\AKUFAY2I\MC900203134[1].wmf"/>
          <p:cNvPicPr>
            <a:picLocks noChangeAspect="1" noChangeArrowheads="1"/>
          </p:cNvPicPr>
          <p:nvPr userDrawn="1"/>
        </p:nvPicPr>
        <p:blipFill>
          <a:blip r:embed="rId13" cstate="print">
            <a:lum bright="-100000"/>
            <a:extLst>
              <a:ext uri="{28A0092B-C50C-407E-A947-70E740481C1C}">
                <a14:useLocalDpi xmlns:a14="http://schemas.microsoft.com/office/drawing/2010/main" val="0"/>
              </a:ext>
            </a:extLst>
          </a:blip>
          <a:srcRect/>
          <a:stretch>
            <a:fillRect/>
          </a:stretch>
        </p:blipFill>
        <p:spPr bwMode="auto">
          <a:xfrm>
            <a:off x="304800" y="6223956"/>
            <a:ext cx="264606" cy="533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http://fuzzy-antler.webatu.com/images/Big_RomanSoldier.jpg"/>
          <p:cNvPicPr>
            <a:picLocks noChangeAspect="1" noChangeArrowheads="1"/>
          </p:cNvPicPr>
          <p:nvPr userDrawn="1"/>
        </p:nvPicPr>
        <p:blipFill>
          <a:blip r:embed="rId14" cstate="print">
            <a:extLst>
              <a:ext uri="{BEBA8EAE-BF5A-486C-A8C5-ECC9F3942E4B}">
                <a14:imgProps xmlns:a14="http://schemas.microsoft.com/office/drawing/2010/main">
                  <a14:imgLayer r:embed="rId15">
                    <a14:imgEffect>
                      <a14:backgroundRemoval t="0" b="100000" l="9961" r="89844">
                        <a14:foregroundMark x1="53320" y1="32617" x2="52539" y2="45117"/>
                        <a14:foregroundMark x1="51758" y1="52930" x2="48047" y2="73828"/>
                        <a14:foregroundMark x1="45703" y1="70117" x2="69727" y2="67969"/>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333180" y="6215330"/>
            <a:ext cx="542026" cy="5420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https://encrypted-tbn2.gstatic.com/images?q=tbn:ANd9GcRhTOqKXdl2E6ISBSj1N04WoJjZG-SeHzpjVRuR7bhM3zzA8Hb44A"/>
          <p:cNvPicPr>
            <a:picLocks noChangeAspect="1" noChangeArrowheads="1"/>
          </p:cNvPicPr>
          <p:nvPr userDrawn="1"/>
        </p:nvPicPr>
        <p:blipFill rotWithShape="1">
          <a:blip r:embed="rId16" cstate="print">
            <a:extLst>
              <a:ext uri="{BEBA8EAE-BF5A-486C-A8C5-ECC9F3942E4B}">
                <a14:imgProps xmlns:a14="http://schemas.microsoft.com/office/drawing/2010/main">
                  <a14:imgLayer r:embed="rId17">
                    <a14:imgEffect>
                      <a14:backgroundRemoval t="0" b="99052" l="0" r="100000">
                        <a14:foregroundMark x1="24686" y1="39336" x2="22594" y2="92417"/>
                        <a14:foregroundMark x1="75732" y1="36967" x2="75732" y2="90047"/>
                        <a14:foregroundMark x1="28452" y1="69668" x2="28033" y2="75829"/>
                        <a14:foregroundMark x1="18410" y1="58768" x2="17992" y2="85308"/>
                        <a14:foregroundMark x1="67782" y1="58294" x2="68201" y2="90995"/>
                      </a14:backgroundRemoval>
                    </a14:imgEffect>
                    <a14:imgEffect>
                      <a14:brightnessContrast bright="-100000"/>
                    </a14:imgEffect>
                  </a14:imgLayer>
                </a14:imgProps>
              </a:ext>
              <a:ext uri="{28A0092B-C50C-407E-A947-70E740481C1C}">
                <a14:useLocalDpi xmlns:a14="http://schemas.microsoft.com/office/drawing/2010/main" val="0"/>
              </a:ext>
            </a:extLst>
          </a:blip>
          <a:srcRect b="5500"/>
          <a:stretch/>
        </p:blipFill>
        <p:spPr bwMode="auto">
          <a:xfrm>
            <a:off x="971558" y="6290812"/>
            <a:ext cx="640204" cy="5341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descr="http://bestclipartblog.com/clipart-pics/roman-clip-art-18.jpg"/>
          <p:cNvPicPr>
            <a:picLocks noChangeAspect="1" noChangeArrowheads="1"/>
          </p:cNvPicPr>
          <p:nvPr userDrawn="1"/>
        </p:nvPicPr>
        <p:blipFill rotWithShape="1">
          <a:blip r:embed="rId18" cstate="print">
            <a:extLst>
              <a:ext uri="{BEBA8EAE-BF5A-486C-A8C5-ECC9F3942E4B}">
                <a14:imgProps xmlns:a14="http://schemas.microsoft.com/office/drawing/2010/main">
                  <a14:imgLayer r:embed="rId19">
                    <a14:imgEffect>
                      <a14:backgroundRemoval t="0" b="40541" l="0" r="100000"/>
                    </a14:imgEffect>
                    <a14:imgEffect>
                      <a14:brightnessContrast bright="-100000"/>
                    </a14:imgEffect>
                  </a14:imgLayer>
                </a14:imgProps>
              </a:ext>
              <a:ext uri="{28A0092B-C50C-407E-A947-70E740481C1C}">
                <a14:useLocalDpi xmlns:a14="http://schemas.microsoft.com/office/drawing/2010/main" val="0"/>
              </a:ext>
            </a:extLst>
          </a:blip>
          <a:srcRect b="58962"/>
          <a:stretch/>
        </p:blipFill>
        <p:spPr bwMode="auto">
          <a:xfrm>
            <a:off x="2550606" y="6189452"/>
            <a:ext cx="914400" cy="5900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0" y="6748730"/>
            <a:ext cx="9144000" cy="152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pic>
        <p:nvPicPr>
          <p:cNvPr id="12" name="Picture 15" descr="Pillar"/>
          <p:cNvPicPr>
            <a:picLocks noChangeAspect="1" noChangeArrowheads="1"/>
          </p:cNvPicPr>
          <p:nvPr userDrawn="1"/>
        </p:nvPicPr>
        <p:blipFill>
          <a:blip r:embed="rId20">
            <a:extLst>
              <a:ext uri="{BEBA8EAE-BF5A-486C-A8C5-ECC9F3942E4B}">
                <a14:imgProps xmlns:a14="http://schemas.microsoft.com/office/drawing/2010/main">
                  <a14:imgLayer r:embed="rId21">
                    <a14:imgEffect>
                      <a14:brightnessContrast bright="-100000" contrast="-24000"/>
                    </a14:imgEffect>
                  </a14:imgLayer>
                </a14:imgProps>
              </a:ext>
              <a:ext uri="{28A0092B-C50C-407E-A947-70E740481C1C}">
                <a14:useLocalDpi xmlns:a14="http://schemas.microsoft.com/office/drawing/2010/main" val="0"/>
              </a:ext>
            </a:extLst>
          </a:blip>
          <a:srcRect/>
          <a:stretch>
            <a:fillRect/>
          </a:stretch>
        </p:blipFill>
        <p:spPr bwMode="auto">
          <a:xfrm>
            <a:off x="3937136" y="6206704"/>
            <a:ext cx="213670" cy="694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https://encrypted-tbn2.gstatic.com/images?q=tbn:ANd9GcRhTOqKXdl2E6ISBSj1N04WoJjZG-SeHzpjVRuR7bhM3zzA8Hb44A"/>
          <p:cNvPicPr>
            <a:picLocks noChangeAspect="1" noChangeArrowheads="1"/>
          </p:cNvPicPr>
          <p:nvPr userDrawn="1"/>
        </p:nvPicPr>
        <p:blipFill rotWithShape="1">
          <a:blip r:embed="rId16" cstate="print">
            <a:extLst>
              <a:ext uri="{BEBA8EAE-BF5A-486C-A8C5-ECC9F3942E4B}">
                <a14:imgProps xmlns:a14="http://schemas.microsoft.com/office/drawing/2010/main">
                  <a14:imgLayer r:embed="rId17">
                    <a14:imgEffect>
                      <a14:backgroundRemoval t="0" b="99052" l="0" r="100000">
                        <a14:foregroundMark x1="24686" y1="39336" x2="22594" y2="92417"/>
                        <a14:foregroundMark x1="75732" y1="36967" x2="75732" y2="90047"/>
                        <a14:foregroundMark x1="28452" y1="69668" x2="28033" y2="75829"/>
                        <a14:foregroundMark x1="18410" y1="58768" x2="17992" y2="85308"/>
                        <a14:foregroundMark x1="67782" y1="58294" x2="68201" y2="90995"/>
                      </a14:backgroundRemoval>
                    </a14:imgEffect>
                    <a14:imgEffect>
                      <a14:brightnessContrast bright="-100000"/>
                    </a14:imgEffect>
                  </a14:imgLayer>
                </a14:imgProps>
              </a:ext>
              <a:ext uri="{28A0092B-C50C-407E-A947-70E740481C1C}">
                <a14:useLocalDpi xmlns:a14="http://schemas.microsoft.com/office/drawing/2010/main" val="0"/>
              </a:ext>
            </a:extLst>
          </a:blip>
          <a:srcRect b="5500"/>
          <a:stretch/>
        </p:blipFill>
        <p:spPr bwMode="auto">
          <a:xfrm>
            <a:off x="1605602" y="6291530"/>
            <a:ext cx="640204" cy="5341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9" descr="http://www.arthursclipart.org/transport/land/chariot.gif"/>
          <p:cNvPicPr>
            <a:picLocks noChangeAspect="1" noChangeArrowheads="1"/>
          </p:cNvPicPr>
          <p:nvPr userDrawn="1"/>
        </p:nvPicPr>
        <p:blipFill>
          <a:blip r:embed="rId22" cstate="print">
            <a:extLst>
              <a:ext uri="{BEBA8EAE-BF5A-486C-A8C5-ECC9F3942E4B}">
                <a14:imgProps xmlns:a14="http://schemas.microsoft.com/office/drawing/2010/main">
                  <a14:imgLayer r:embed="rId23">
                    <a14:imgEffect>
                      <a14:backgroundRemoval t="0" b="100000" l="0" r="100000">
                        <a14:foregroundMark x1="58832" y1="42944" x2="53268" y2="43750"/>
                        <a14:backgroundMark x1="69819" y1="82258" x2="69819" y2="82258"/>
                        <a14:backgroundMark x1="70236" y1="86492" x2="70236" y2="86492"/>
                        <a14:backgroundMark x1="66759" y1="87702" x2="66759" y2="87702"/>
                        <a14:backgroundMark x1="66342" y1="81653" x2="66342" y2="81653"/>
                      </a14:backgroundRemoval>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903406" y="6188601"/>
            <a:ext cx="914400" cy="6307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 descr="Pillar"/>
          <p:cNvPicPr>
            <a:picLocks noChangeAspect="1" noChangeArrowheads="1"/>
          </p:cNvPicPr>
          <p:nvPr userDrawn="1"/>
        </p:nvPicPr>
        <p:blipFill>
          <a:blip r:embed="rId20">
            <a:extLst>
              <a:ext uri="{BEBA8EAE-BF5A-486C-A8C5-ECC9F3942E4B}">
                <a14:imgProps xmlns:a14="http://schemas.microsoft.com/office/drawing/2010/main">
                  <a14:imgLayer r:embed="rId21">
                    <a14:imgEffect>
                      <a14:brightnessContrast bright="-100000" contrast="-24000"/>
                    </a14:imgEffect>
                  </a14:imgLayer>
                </a14:imgProps>
              </a:ext>
              <a:ext uri="{28A0092B-C50C-407E-A947-70E740481C1C}">
                <a14:useLocalDpi xmlns:a14="http://schemas.microsoft.com/office/drawing/2010/main" val="0"/>
              </a:ext>
            </a:extLst>
          </a:blip>
          <a:srcRect/>
          <a:stretch>
            <a:fillRect/>
          </a:stretch>
        </p:blipFill>
        <p:spPr bwMode="auto">
          <a:xfrm>
            <a:off x="5156336" y="6206704"/>
            <a:ext cx="213670" cy="694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p:cNvPicPr>
            <a:picLocks noChangeAspect="1" noChangeArrowheads="1"/>
          </p:cNvPicPr>
          <p:nvPr userDrawn="1"/>
        </p:nvPicPr>
        <p:blipFill rotWithShape="1">
          <a:blip r:embed="rId24" cstate="print">
            <a:extLst>
              <a:ext uri="{BEBA8EAE-BF5A-486C-A8C5-ECC9F3942E4B}">
                <a14:imgProps xmlns:a14="http://schemas.microsoft.com/office/drawing/2010/main">
                  <a14:imgLayer r:embed="rId25">
                    <a14:imgEffect>
                      <a14:backgroundRemoval t="38889" b="77315" l="17969" r="48958"/>
                    </a14:imgEffect>
                    <a14:imgEffect>
                      <a14:brightnessContrast bright="-100000"/>
                    </a14:imgEffect>
                  </a14:imgLayer>
                </a14:imgProps>
              </a:ext>
              <a:ext uri="{28A0092B-C50C-407E-A947-70E740481C1C}">
                <a14:useLocalDpi xmlns:a14="http://schemas.microsoft.com/office/drawing/2010/main" val="0"/>
              </a:ext>
            </a:extLst>
          </a:blip>
          <a:srcRect l="17817" t="39154" r="50000" b="22610"/>
          <a:stretch/>
        </p:blipFill>
        <p:spPr bwMode="auto">
          <a:xfrm>
            <a:off x="7198806" y="6131106"/>
            <a:ext cx="990600" cy="662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0" descr="http://upload.wikimedia.org/wikipedia/commons/thumb/7/7b/Simple_Labarum2.svg/150px-Simple_Labarum2.svg.png"/>
          <p:cNvPicPr>
            <a:picLocks noChangeAspect="1" noChangeArrowheads="1"/>
          </p:cNvPicPr>
          <p:nvPr userDrawn="1"/>
        </p:nvPicPr>
        <p:blipFill>
          <a:blip r:embed="rId26" cstate="print">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427548" y="6223956"/>
            <a:ext cx="409058" cy="53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18789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1.wav"/><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6.png"/><Relationship Id="rId4" Type="http://schemas.openxmlformats.org/officeDocument/2006/relationships/image" Target="../media/image11.jpe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5.jpe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46.png"/><Relationship Id="rId5" Type="http://schemas.openxmlformats.org/officeDocument/2006/relationships/audio" Target="../media/audio2.wav"/><Relationship Id="rId10" Type="http://schemas.openxmlformats.org/officeDocument/2006/relationships/image" Target="../media/image36.png"/><Relationship Id="rId4" Type="http://schemas.openxmlformats.org/officeDocument/2006/relationships/notesSlide" Target="../notesSlides/notesSlide9.xml"/><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2.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8.png"/><Relationship Id="rId4" Type="http://schemas.openxmlformats.org/officeDocument/2006/relationships/image" Target="../media/image53.gif"/></Relationships>
</file>

<file path=ppt/slides/_rels/slide1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58.jpeg"/><Relationship Id="rId4" Type="http://schemas.openxmlformats.org/officeDocument/2006/relationships/image" Target="../media/image57.jpeg"/></Relationships>
</file>

<file path=ppt/slides/_rels/slide1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60.pn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12.wdp"/><Relationship Id="rId18" Type="http://schemas.microsoft.com/office/2007/relationships/hdphoto" Target="../media/hdphoto14.wdp"/><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8.png"/><Relationship Id="rId20" Type="http://schemas.microsoft.com/office/2007/relationships/hdphoto" Target="../media/hdphoto15.wdp"/><Relationship Id="rId1" Type="http://schemas.openxmlformats.org/officeDocument/2006/relationships/slideLayout" Target="../slideLayouts/slideLayout24.xml"/><Relationship Id="rId6" Type="http://schemas.microsoft.com/office/2007/relationships/hdphoto" Target="../media/hdphoto11.wdp"/><Relationship Id="rId11" Type="http://schemas.openxmlformats.org/officeDocument/2006/relationships/image" Target="../media/image25.png"/><Relationship Id="rId5" Type="http://schemas.openxmlformats.org/officeDocument/2006/relationships/image" Target="../media/image20.png"/><Relationship Id="rId15" Type="http://schemas.microsoft.com/office/2007/relationships/hdphoto" Target="../media/hdphoto13.wdp"/><Relationship Id="rId10" Type="http://schemas.openxmlformats.org/officeDocument/2006/relationships/image" Target="../media/image24.png"/><Relationship Id="rId19" Type="http://schemas.openxmlformats.org/officeDocument/2006/relationships/image" Target="../media/image30.png"/><Relationship Id="rId4" Type="http://schemas.microsoft.com/office/2007/relationships/hdphoto" Target="../media/hdphoto10.wdp"/><Relationship Id="rId9" Type="http://schemas.openxmlformats.org/officeDocument/2006/relationships/image" Target="../media/image23.png"/><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34.png"/><Relationship Id="rId5" Type="http://schemas.microsoft.com/office/2007/relationships/hdphoto" Target="../media/hdphoto16.wdp"/><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0.png"/><Relationship Id="rId3" Type="http://schemas.microsoft.com/office/2007/relationships/media" Target="../media/media2.mp3"/><Relationship Id="rId7" Type="http://schemas.openxmlformats.org/officeDocument/2006/relationships/audio" Target="../media/audio2.wav"/><Relationship Id="rId12" Type="http://schemas.openxmlformats.org/officeDocument/2006/relationships/image" Target="../media/image3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4.xml"/><Relationship Id="rId11" Type="http://schemas.openxmlformats.org/officeDocument/2006/relationships/image" Target="../media/image38.png"/><Relationship Id="rId5" Type="http://schemas.openxmlformats.org/officeDocument/2006/relationships/slideLayout" Target="../slideLayouts/slideLayout2.xml"/><Relationship Id="rId10" Type="http://schemas.microsoft.com/office/2007/relationships/hdphoto" Target="../media/hdphoto17.wdp"/><Relationship Id="rId4" Type="http://schemas.openxmlformats.org/officeDocument/2006/relationships/audio" Target="../media/media2.mp3"/><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41.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mobygames.com/images/shots/l/337035-command-conquer-red-alert-3-windows-screenshot-mission-briefing.jpg"/>
          <p:cNvPicPr>
            <a:picLocks noChangeAspect="1" noChangeArrowheads="1"/>
          </p:cNvPicPr>
          <p:nvPr/>
        </p:nvPicPr>
        <p:blipFill>
          <a:blip r:embed="rId4">
            <a:duotone>
              <a:prstClr val="black"/>
              <a:srgbClr val="7030A0">
                <a:tint val="45000"/>
                <a:satMod val="400000"/>
              </a:srgbClr>
            </a:duotone>
            <a:extLst>
              <a:ext uri="{28A0092B-C50C-407E-A947-70E740481C1C}">
                <a14:useLocalDpi xmlns:a14="http://schemas.microsoft.com/office/drawing/2010/main" val="0"/>
              </a:ext>
            </a:extLst>
          </a:blip>
          <a:srcRect/>
          <a:stretch>
            <a:fillRect/>
          </a:stretch>
        </p:blipFill>
        <p:spPr bwMode="auto">
          <a:xfrm>
            <a:off x="0" y="-203189"/>
            <a:ext cx="9144000" cy="731520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fc01.deviantart.com/fs4/i/2004/245/8/4/Da_Vinci__s_Notebook.jpg"/>
          <p:cNvPicPr>
            <a:picLocks noChangeAspect="1" noChangeArrowheads="1"/>
          </p:cNvPicPr>
          <p:nvPr/>
        </p:nvPicPr>
        <p:blipFill rotWithShape="1">
          <a:blip r:embed="rId5">
            <a:extLst>
              <a:ext uri="{28A0092B-C50C-407E-A947-70E740481C1C}">
                <a14:useLocalDpi xmlns:a14="http://schemas.microsoft.com/office/drawing/2010/main" val="0"/>
              </a:ext>
            </a:extLst>
          </a:blip>
          <a:srcRect t="17096" b="20485"/>
          <a:stretch/>
        </p:blipFill>
        <p:spPr bwMode="auto">
          <a:xfrm>
            <a:off x="4715357" y="1580322"/>
            <a:ext cx="3842811" cy="17989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1827" y="1614484"/>
            <a:ext cx="4009292" cy="4194175"/>
          </a:xfrm>
          <a:prstGeom prst="rect">
            <a:avLst/>
          </a:prstGeom>
          <a:solidFill>
            <a:srgbClr val="8B7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4649895" y="3907759"/>
            <a:ext cx="4132346" cy="57434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018663" y="878604"/>
            <a:ext cx="1746913" cy="188583"/>
          </a:xfrm>
          <a:prstGeom prst="rect">
            <a:avLst/>
          </a:prstGeom>
          <a:solidFill>
            <a:srgbClr val="564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636024" y="1294557"/>
            <a:ext cx="1746913" cy="188583"/>
          </a:xfrm>
          <a:prstGeom prst="rect">
            <a:avLst/>
          </a:prstGeom>
          <a:solidFill>
            <a:srgbClr val="8B7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4878722" y="1294556"/>
            <a:ext cx="1746913" cy="188583"/>
          </a:xfrm>
          <a:prstGeom prst="rect">
            <a:avLst/>
          </a:prstGeom>
          <a:solidFill>
            <a:srgbClr val="8B7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4875078" y="3657710"/>
            <a:ext cx="1903724" cy="189867"/>
          </a:xfrm>
          <a:prstGeom prst="rect">
            <a:avLst/>
          </a:prstGeom>
          <a:solidFill>
            <a:srgbClr val="8B7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170" name="Picture 2" descr="http://www.nerdgranny.com/wp-content/uploads/2008/11/finger-hand-icon-curso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104" y="3632889"/>
            <a:ext cx="896389" cy="10577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ww.mobygames.com/images/shots/l/337035-command-conquer-red-alert-3-windows-screenshot-mission-briefing.jpg"/>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055" b="11816" l="2422" r="33359">
                        <a14:foregroundMark x1="8359" y1="7617" x2="8359" y2="7617"/>
                        <a14:foregroundMark x1="6875" y1="7617" x2="6875" y2="7617"/>
                        <a14:foregroundMark x1="10000" y1="7617" x2="10000" y2="7617"/>
                        <a14:foregroundMark x1="11953" y1="7617" x2="11953" y2="7617"/>
                        <a14:foregroundMark x1="13359" y1="7617" x2="13359" y2="7617"/>
                        <a14:foregroundMark x1="14766" y1="7715" x2="14766" y2="7715"/>
                        <a14:foregroundMark x1="19766" y1="7617" x2="19766" y2="7617"/>
                        <a14:foregroundMark x1="21250" y1="7324" x2="21250" y2="7324"/>
                        <a14:foregroundMark x1="22969" y1="7422" x2="22969" y2="7422"/>
                        <a14:foregroundMark x1="23906" y1="7617" x2="23906" y2="7617"/>
                        <a14:foregroundMark x1="25938" y1="7617" x2="25938" y2="7617"/>
                        <a14:foregroundMark x1="27734" y1="7813" x2="27734" y2="7813"/>
                        <a14:foregroundMark x1="29453" y1="7813" x2="29453" y2="7813"/>
                        <a14:foregroundMark x1="31094" y1="7617" x2="31094" y2="7617"/>
                      </a14:backgroundRemoval>
                    </a14:imgEffect>
                  </a14:imgLayer>
                </a14:imgProps>
              </a:ext>
              <a:ext uri="{28A0092B-C50C-407E-A947-70E740481C1C}">
                <a14:useLocalDpi xmlns:a14="http://schemas.microsoft.com/office/drawing/2010/main" val="0"/>
              </a:ext>
            </a:extLst>
          </a:blip>
          <a:srcRect l="2755" t="6425" r="66632" b="88346"/>
          <a:stretch/>
        </p:blipFill>
        <p:spPr bwMode="auto">
          <a:xfrm>
            <a:off x="251927" y="273198"/>
            <a:ext cx="2799184" cy="3825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mobygames.com/images/shots/l/337035-command-conquer-red-alert-3-windows-screenshot-mission-briefing.jpg"/>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88900" b="92574" l="72235" r="77868">
                        <a14:foregroundMark x1="73281" y1="90625" x2="73281" y2="90625"/>
                        <a14:foregroundMark x1="74141" y1="90430" x2="74141" y2="90430"/>
                        <a14:foregroundMark x1="76641" y1="91016" x2="76641" y2="91016"/>
                      </a14:backgroundRemoval>
                    </a14:imgEffect>
                  </a14:imgLayer>
                </a14:imgProps>
              </a:ext>
              <a:ext uri="{28A0092B-C50C-407E-A947-70E740481C1C}">
                <a14:useLocalDpi xmlns:a14="http://schemas.microsoft.com/office/drawing/2010/main" val="0"/>
              </a:ext>
            </a:extLst>
          </a:blip>
          <a:srcRect l="71531" t="88441" r="21428" b="6967"/>
          <a:stretch/>
        </p:blipFill>
        <p:spPr bwMode="auto">
          <a:xfrm>
            <a:off x="6540758" y="6272781"/>
            <a:ext cx="643813" cy="33590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www.mobygames.com/images/shots/l/337035-command-conquer-red-alert-3-windows-screenshot-mission-briefing.jpg"/>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89448" b="92407" l="22521" r="27990">
                        <a14:foregroundMark x1="24141" y1="91016" x2="24141" y2="91016"/>
                        <a14:foregroundMark x1="25469" y1="90039" x2="25469" y2="90039"/>
                        <a14:foregroundMark x1="26563" y1="90430" x2="26563" y2="90430"/>
                      </a14:backgroundRemoval>
                    </a14:imgEffect>
                  </a14:imgLayer>
                </a14:imgProps>
              </a:ext>
              <a:ext uri="{28A0092B-C50C-407E-A947-70E740481C1C}">
                <a14:useLocalDpi xmlns:a14="http://schemas.microsoft.com/office/drawing/2010/main" val="0"/>
              </a:ext>
            </a:extLst>
          </a:blip>
          <a:srcRect l="21837" t="89078" r="71326" b="7223"/>
          <a:stretch/>
        </p:blipFill>
        <p:spPr bwMode="auto">
          <a:xfrm>
            <a:off x="1996750" y="6319435"/>
            <a:ext cx="625151" cy="27058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816623" y="3577510"/>
            <a:ext cx="1988375" cy="338554"/>
          </a:xfrm>
          <a:prstGeom prst="rect">
            <a:avLst/>
          </a:prstGeom>
          <a:noFill/>
        </p:spPr>
        <p:txBody>
          <a:bodyPr wrap="square" rtlCol="0">
            <a:spAutoFit/>
          </a:bodyPr>
          <a:lstStyle/>
          <a:p>
            <a:r>
              <a:rPr lang="en-US" sz="1600" b="1" dirty="0" smtClean="0">
                <a:ln>
                  <a:solidFill>
                    <a:prstClr val="black"/>
                  </a:solidFill>
                </a:ln>
                <a:solidFill>
                  <a:prstClr val="white"/>
                </a:solidFill>
                <a:latin typeface="Franklin Gothic Heavy" panose="020B0903020102020204" pitchFamily="34" charset="0"/>
              </a:rPr>
              <a:t>Essential Question</a:t>
            </a:r>
            <a:endParaRPr lang="en-US" sz="1600" b="1" dirty="0">
              <a:ln>
                <a:solidFill>
                  <a:prstClr val="black"/>
                </a:solidFill>
              </a:ln>
              <a:solidFill>
                <a:prstClr val="white"/>
              </a:solidFill>
              <a:latin typeface="Franklin Gothic Heavy" panose="020B0903020102020204" pitchFamily="34" charset="0"/>
            </a:endParaRPr>
          </a:p>
        </p:txBody>
      </p:sp>
      <p:sp>
        <p:nvSpPr>
          <p:cNvPr id="19" name="TextBox 18"/>
          <p:cNvSpPr txBox="1"/>
          <p:nvPr/>
        </p:nvSpPr>
        <p:spPr>
          <a:xfrm>
            <a:off x="4784469" y="1221168"/>
            <a:ext cx="2366766" cy="338554"/>
          </a:xfrm>
          <a:prstGeom prst="rect">
            <a:avLst/>
          </a:prstGeom>
          <a:noFill/>
        </p:spPr>
        <p:txBody>
          <a:bodyPr wrap="square" rtlCol="0">
            <a:spAutoFit/>
          </a:bodyPr>
          <a:lstStyle/>
          <a:p>
            <a:r>
              <a:rPr lang="en-US" sz="1600" b="1" dirty="0" smtClean="0">
                <a:ln>
                  <a:solidFill>
                    <a:prstClr val="black"/>
                  </a:solidFill>
                </a:ln>
                <a:solidFill>
                  <a:prstClr val="white"/>
                </a:solidFill>
                <a:latin typeface="Franklin Gothic Heavy" panose="020B0903020102020204" pitchFamily="34" charset="0"/>
              </a:rPr>
              <a:t>Visual Summary</a:t>
            </a:r>
            <a:endParaRPr lang="en-US" sz="1600" b="1" dirty="0">
              <a:ln>
                <a:solidFill>
                  <a:prstClr val="black"/>
                </a:solidFill>
              </a:ln>
              <a:solidFill>
                <a:prstClr val="white"/>
              </a:solidFill>
              <a:latin typeface="Franklin Gothic Heavy" panose="020B0903020102020204" pitchFamily="34" charset="0"/>
            </a:endParaRPr>
          </a:p>
        </p:txBody>
      </p:sp>
      <p:sp>
        <p:nvSpPr>
          <p:cNvPr id="23" name="TextBox 22"/>
          <p:cNvSpPr txBox="1"/>
          <p:nvPr/>
        </p:nvSpPr>
        <p:spPr>
          <a:xfrm>
            <a:off x="585019" y="1205057"/>
            <a:ext cx="2237516" cy="369332"/>
          </a:xfrm>
          <a:prstGeom prst="rect">
            <a:avLst/>
          </a:prstGeom>
          <a:noFill/>
        </p:spPr>
        <p:txBody>
          <a:bodyPr wrap="square" rtlCol="0">
            <a:spAutoFit/>
          </a:bodyPr>
          <a:lstStyle/>
          <a:p>
            <a:r>
              <a:rPr lang="en-US" b="1" dirty="0" smtClean="0">
                <a:ln>
                  <a:solidFill>
                    <a:prstClr val="black"/>
                  </a:solidFill>
                </a:ln>
                <a:solidFill>
                  <a:prstClr val="white"/>
                </a:solidFill>
                <a:latin typeface="Franklin Gothic Heavy" panose="020B0903020102020204" pitchFamily="34" charset="0"/>
              </a:rPr>
              <a:t>The 3 R’s</a:t>
            </a:r>
            <a:endParaRPr lang="en-US" b="1" dirty="0">
              <a:ln>
                <a:solidFill>
                  <a:prstClr val="black"/>
                </a:solidFill>
              </a:ln>
              <a:solidFill>
                <a:prstClr val="white"/>
              </a:solidFill>
              <a:latin typeface="Franklin Gothic Heavy" panose="020B0903020102020204" pitchFamily="34" charset="0"/>
            </a:endParaRPr>
          </a:p>
        </p:txBody>
      </p:sp>
      <p:sp>
        <p:nvSpPr>
          <p:cNvPr id="24" name="TextBox 23"/>
          <p:cNvSpPr txBox="1"/>
          <p:nvPr/>
        </p:nvSpPr>
        <p:spPr>
          <a:xfrm>
            <a:off x="6059785" y="766379"/>
            <a:ext cx="1505244" cy="369332"/>
          </a:xfrm>
          <a:prstGeom prst="rect">
            <a:avLst/>
          </a:prstGeom>
          <a:noFill/>
        </p:spPr>
        <p:txBody>
          <a:bodyPr wrap="square" rtlCol="0">
            <a:spAutoFit/>
          </a:bodyPr>
          <a:lstStyle/>
          <a:p>
            <a:r>
              <a:rPr lang="en-US" b="1" dirty="0" smtClean="0">
                <a:ln>
                  <a:solidFill>
                    <a:prstClr val="black"/>
                  </a:solidFill>
                </a:ln>
                <a:solidFill>
                  <a:prstClr val="white"/>
                </a:solidFill>
                <a:latin typeface="Franklin Gothic Heavy" panose="020B0903020102020204" pitchFamily="34" charset="0"/>
              </a:rPr>
              <a:t>Background</a:t>
            </a:r>
            <a:endParaRPr lang="en-US" b="1" dirty="0">
              <a:ln>
                <a:solidFill>
                  <a:prstClr val="black"/>
                </a:solidFill>
              </a:ln>
              <a:solidFill>
                <a:prstClr val="white"/>
              </a:solidFill>
              <a:latin typeface="Franklin Gothic Heavy" panose="020B0903020102020204" pitchFamily="34" charset="0"/>
            </a:endParaRPr>
          </a:p>
        </p:txBody>
      </p:sp>
      <p:sp>
        <p:nvSpPr>
          <p:cNvPr id="25" name="Rectangle 24"/>
          <p:cNvSpPr/>
          <p:nvPr/>
        </p:nvSpPr>
        <p:spPr>
          <a:xfrm>
            <a:off x="460294" y="857569"/>
            <a:ext cx="3841877" cy="217278"/>
          </a:xfrm>
          <a:prstGeom prst="rect">
            <a:avLst/>
          </a:prstGeom>
          <a:solidFill>
            <a:srgbClr val="261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TextBox 25"/>
          <p:cNvSpPr txBox="1"/>
          <p:nvPr/>
        </p:nvSpPr>
        <p:spPr>
          <a:xfrm>
            <a:off x="1244409" y="783313"/>
            <a:ext cx="2321169" cy="369332"/>
          </a:xfrm>
          <a:prstGeom prst="rect">
            <a:avLst/>
          </a:prstGeom>
          <a:noFill/>
        </p:spPr>
        <p:txBody>
          <a:bodyPr wrap="square" rtlCol="0">
            <a:spAutoFit/>
          </a:bodyPr>
          <a:lstStyle/>
          <a:p>
            <a:r>
              <a:rPr lang="en-US" b="1" dirty="0" smtClean="0">
                <a:ln>
                  <a:solidFill>
                    <a:prstClr val="black"/>
                  </a:solidFill>
                </a:ln>
                <a:solidFill>
                  <a:prstClr val="white"/>
                </a:solidFill>
                <a:latin typeface="Franklin Gothic Heavy" panose="020B0903020102020204" pitchFamily="34" charset="0"/>
              </a:rPr>
              <a:t>Mission Summary</a:t>
            </a:r>
            <a:endParaRPr lang="en-US" b="1" dirty="0">
              <a:ln>
                <a:solidFill>
                  <a:prstClr val="black"/>
                </a:solidFill>
              </a:ln>
              <a:solidFill>
                <a:prstClr val="white"/>
              </a:solidFill>
              <a:latin typeface="Franklin Gothic Heavy" panose="020B0903020102020204" pitchFamily="34" charset="0"/>
            </a:endParaRPr>
          </a:p>
        </p:txBody>
      </p:sp>
      <p:sp>
        <p:nvSpPr>
          <p:cNvPr id="27" name="Rectangle 26"/>
          <p:cNvSpPr/>
          <p:nvPr/>
        </p:nvSpPr>
        <p:spPr>
          <a:xfrm>
            <a:off x="4660131" y="3948625"/>
            <a:ext cx="4128934" cy="1876968"/>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solidFill>
                  <a:prstClr val="white"/>
                </a:solidFill>
              </a:rPr>
              <a:t>	</a:t>
            </a:r>
            <a:endParaRPr lang="en-US" dirty="0">
              <a:solidFill>
                <a:prstClr val="white"/>
              </a:solidFill>
            </a:endParaRPr>
          </a:p>
        </p:txBody>
      </p:sp>
      <p:grpSp>
        <p:nvGrpSpPr>
          <p:cNvPr id="7" name="Group 6"/>
          <p:cNvGrpSpPr/>
          <p:nvPr/>
        </p:nvGrpSpPr>
        <p:grpSpPr>
          <a:xfrm>
            <a:off x="4764616" y="3242571"/>
            <a:ext cx="3729214" cy="116132"/>
            <a:chOff x="4764616" y="3242571"/>
            <a:chExt cx="3729214" cy="116132"/>
          </a:xfrm>
        </p:grpSpPr>
        <p:cxnSp>
          <p:nvCxnSpPr>
            <p:cNvPr id="28" name="Straight Connector 27"/>
            <p:cNvCxnSpPr/>
            <p:nvPr/>
          </p:nvCxnSpPr>
          <p:spPr>
            <a:xfrm>
              <a:off x="476461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85814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60313"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06377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16465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26554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6642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46731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56819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6907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76996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87084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7173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07261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17349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27438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37526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47615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57703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67791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677880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687968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98057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08145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18233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28322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38410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748499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758587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768675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778764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88852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98941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090294"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191178" y="3242571"/>
              <a:ext cx="0" cy="116132"/>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292062"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392946"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493830" y="3282756"/>
              <a:ext cx="0" cy="75947"/>
            </a:xfrm>
            <a:prstGeom prst="line">
              <a:avLst/>
            </a:prstGeom>
            <a:ln w="38100">
              <a:solidFill>
                <a:srgbClr val="8B73AD"/>
              </a:solidFill>
            </a:ln>
          </p:spPr>
          <p:style>
            <a:lnRef idx="1">
              <a:schemeClr val="accent1"/>
            </a:lnRef>
            <a:fillRef idx="0">
              <a:schemeClr val="accent1"/>
            </a:fillRef>
            <a:effectRef idx="0">
              <a:schemeClr val="accent1"/>
            </a:effectRef>
            <a:fontRef idx="minor">
              <a:schemeClr val="tx1"/>
            </a:fontRef>
          </p:style>
        </p:cxnSp>
      </p:grpSp>
      <p:sp>
        <p:nvSpPr>
          <p:cNvPr id="67" name="TextBox 66"/>
          <p:cNvSpPr txBox="1"/>
          <p:nvPr/>
        </p:nvSpPr>
        <p:spPr>
          <a:xfrm>
            <a:off x="451827" y="1641828"/>
            <a:ext cx="3989815" cy="4154984"/>
          </a:xfrm>
          <a:prstGeom prst="rect">
            <a:avLst/>
          </a:prstGeom>
          <a:noFill/>
        </p:spPr>
        <p:txBody>
          <a:bodyPr wrap="square" rtlCol="0">
            <a:spAutoFit/>
          </a:bodyPr>
          <a:lstStyle/>
          <a:p>
            <a:r>
              <a:rPr lang="en-US" sz="2400" b="1" dirty="0" smtClean="0">
                <a:solidFill>
                  <a:prstClr val="black"/>
                </a:solidFill>
                <a:latin typeface="Agency FB" panose="020B0503020202020204" pitchFamily="34" charset="0"/>
              </a:rPr>
              <a:t>The new ideas brought on by the Renaissance inspired new creations of all types. Some of the most amazing creators were the artists of the time. They not only painted incredible pictures but they studied science and made incredible discoveries in technology. Not just content to sit back on the classics they started to push Europe forward in new and exciting ways.</a:t>
            </a:r>
          </a:p>
        </p:txBody>
      </p:sp>
      <p:sp>
        <p:nvSpPr>
          <p:cNvPr id="68" name="TextBox 67"/>
          <p:cNvSpPr txBox="1"/>
          <p:nvPr/>
        </p:nvSpPr>
        <p:spPr>
          <a:xfrm>
            <a:off x="4649345" y="3939153"/>
            <a:ext cx="4144277" cy="1938992"/>
          </a:xfrm>
          <a:prstGeom prst="rect">
            <a:avLst/>
          </a:prstGeom>
          <a:noFill/>
        </p:spPr>
        <p:txBody>
          <a:bodyPr wrap="square" rtlCol="0">
            <a:spAutoFit/>
          </a:bodyPr>
          <a:lstStyle/>
          <a:p>
            <a:r>
              <a:rPr lang="en-US" sz="4000" b="1" dirty="0" smtClean="0">
                <a:solidFill>
                  <a:srgbClr val="FF0000"/>
                </a:solidFill>
                <a:latin typeface="Agency FB" panose="020B0503020202020204" pitchFamily="34" charset="0"/>
                <a:cs typeface="Arial" panose="020B0604020202020204" pitchFamily="34" charset="0"/>
              </a:rPr>
              <a:t>Who were the main artists of the Renaissance?</a:t>
            </a:r>
            <a:endParaRPr lang="en-US" sz="4000" b="1" dirty="0">
              <a:solidFill>
                <a:srgbClr val="FF0000"/>
              </a:solidFill>
              <a:latin typeface="Agency FB" panose="020B0503020202020204" pitchFamily="34" charset="0"/>
              <a:cs typeface="Arial" panose="020B0604020202020204" pitchFamily="34" charset="0"/>
            </a:endParaRPr>
          </a:p>
        </p:txBody>
      </p:sp>
      <p:sp>
        <p:nvSpPr>
          <p:cNvPr id="69" name="Smiley Face 68"/>
          <p:cNvSpPr/>
          <p:nvPr/>
        </p:nvSpPr>
        <p:spPr>
          <a:xfrm>
            <a:off x="11201400" y="3363064"/>
            <a:ext cx="242372" cy="252995"/>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0" name="Picture 2" descr="http://www.nerdgranny.com/wp-content/uploads/2008/11/finger-hand-icon-curso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5827" y="5509015"/>
            <a:ext cx="691173" cy="81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52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
                                  </p:iterate>
                                  <p:childTnLst>
                                    <p:set>
                                      <p:cBhvr>
                                        <p:cTn id="6" dur="1" fill="hold">
                                          <p:stCondLst>
                                            <p:cond delay="0"/>
                                          </p:stCondLst>
                                        </p:cTn>
                                        <p:tgtEl>
                                          <p:spTgt spid="67"/>
                                        </p:tgtEl>
                                        <p:attrNameLst>
                                          <p:attrName>style.visibility</p:attrName>
                                        </p:attrNameLst>
                                      </p:cBhvr>
                                      <p:to>
                                        <p:strVal val="visible"/>
                                      </p:to>
                                    </p:set>
                                    <p:animEffect transition="in" filter="fade">
                                      <p:cBhvr>
                                        <p:cTn id="7" dur="5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701 0.02269 L -0.01701 0.02292 C -0.02448 0.02871 -0.02656 0.03102 -0.03402 0.03542 C -0.0401 0.03912 -0.03611 0.03426 -0.04357 0.0419 C -0.04496 0.04329 -0.04583 0.04537 -0.04722 0.04676 C -0.04861 0.04815 -0.05052 0.04861 -0.05208 0.04977 C -0.06232 0.05787 -0.05989 0.05671 -0.06892 0.06435 C -0.07083 0.06597 -0.07326 0.0669 -0.075 0.06921 C -0.07812 0.07361 -0.07951 0.075 -0.08212 0.08033 C -0.08663 0.08982 -0.08281 0.08889 -0.09305 0.09815 C -0.09427 0.09908 -0.09531 0.10046 -0.09652 0.10139 C -0.10416 0.10625 -0.10052 0.10301 -0.10746 0.10602 C -0.10955 0.10695 -0.11146 0.10833 -0.11354 0.10926 C -0.11458 0.10996 -0.11597 0.11019 -0.11701 0.11088 C -0.12031 0.11296 -0.12326 0.11574 -0.12673 0.11736 C -0.13073 0.11921 -0.13055 0.11921 -0.13507 0.1206 C -0.13715 0.12107 -0.13906 0.12199 -0.14114 0.12222 C -0.1467 0.12292 -0.15243 0.12315 -0.15798 0.12384 C -0.17135 0.12083 -0.1592 0.12246 -0.17257 0.12384 C -0.1809 0.12454 -0.18941 0.12477 -0.19774 0.12546 L -0.20625 0.12708 C -0.20937 0.12755 -0.21267 0.12801 -0.2158 0.12871 C -0.21788 0.12894 -0.21979 0.12963 -0.22187 0.13033 C -0.2243 0.13241 -0.22656 0.13496 -0.22916 0.13658 C -0.23142 0.1382 -0.23402 0.1382 -0.23628 0.13982 C -0.23784 0.14097 -0.23837 0.14398 -0.23993 0.14468 C -0.24305 0.14607 -0.24635 0.14583 -0.24965 0.1463 C -0.25364 0.14676 -0.25764 0.14746 -0.26163 0.14792 C -0.27014 0.15371 -0.26267 0.14954 -0.27482 0.15278 C -0.28368 0.15509 -0.2717 0.15463 -0.28576 0.15602 C -0.29462 0.15671 -0.3033 0.15695 -0.31215 0.15764 C -0.33715 0.15556 -0.33142 0.16458 -0.33142 0.13333 L -0.33142 0.12708 " pathEditMode="relative" rAng="0" ptsTypes="AAAAAAAAAAAAAAAAAAAAAAAAAAAAAAAAA">
                                      <p:cBhvr>
                                        <p:cTn id="11" dur="2000" fill="hold"/>
                                        <p:tgtEl>
                                          <p:spTgt spid="70"/>
                                        </p:tgtEl>
                                        <p:attrNameLst>
                                          <p:attrName>ppt_x</p:attrName>
                                          <p:attrName>ppt_y</p:attrName>
                                        </p:attrNameLst>
                                      </p:cBhvr>
                                      <p:rCtr x="-15764" y="6736"/>
                                    </p:animMotion>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41389" y="1958940"/>
            <a:ext cx="4670311" cy="4648200"/>
          </a:xfrm>
        </p:spPr>
        <p:txBody>
          <a:bodyPr/>
          <a:lstStyle/>
          <a:p>
            <a:pPr eaLnBrk="1" hangingPunct="1"/>
            <a:r>
              <a:rPr lang="en-US" altLang="en-US" sz="4000" b="1" dirty="0" smtClean="0">
                <a:ln>
                  <a:solidFill>
                    <a:schemeClr val="tx1"/>
                  </a:solidFill>
                </a:ln>
                <a:solidFill>
                  <a:srgbClr val="FF0000"/>
                </a:solidFill>
                <a:latin typeface="MaryKate" panose="02000603000000000000" pitchFamily="2" charset="0"/>
              </a:rPr>
              <a:t>Known for </a:t>
            </a:r>
            <a:r>
              <a:rPr lang="en-US" altLang="en-US" sz="4000" b="1" i="1" dirty="0" smtClean="0">
                <a:ln>
                  <a:solidFill>
                    <a:schemeClr val="tx1"/>
                  </a:solidFill>
                </a:ln>
                <a:solidFill>
                  <a:srgbClr val="FF0000"/>
                </a:solidFill>
                <a:latin typeface="MaryKate" panose="02000603000000000000" pitchFamily="2" charset="0"/>
              </a:rPr>
              <a:t>The Mona Lisa </a:t>
            </a:r>
            <a:r>
              <a:rPr lang="en-US" altLang="en-US" sz="4000" b="1" dirty="0" smtClean="0">
                <a:ln>
                  <a:solidFill>
                    <a:schemeClr val="tx1"/>
                  </a:solidFill>
                </a:ln>
                <a:solidFill>
                  <a:srgbClr val="FF0000"/>
                </a:solidFill>
                <a:latin typeface="MaryKate" panose="02000603000000000000" pitchFamily="2" charset="0"/>
              </a:rPr>
              <a:t>and </a:t>
            </a:r>
            <a:r>
              <a:rPr lang="en-US" altLang="en-US" sz="4000" b="1" i="1" dirty="0" smtClean="0">
                <a:ln>
                  <a:solidFill>
                    <a:schemeClr val="tx1"/>
                  </a:solidFill>
                </a:ln>
                <a:solidFill>
                  <a:srgbClr val="FF0000"/>
                </a:solidFill>
                <a:latin typeface="MaryKate" panose="02000603000000000000" pitchFamily="2" charset="0"/>
              </a:rPr>
              <a:t>The Last Supper</a:t>
            </a:r>
            <a:r>
              <a:rPr lang="en-US" altLang="en-US" sz="4000" b="1" dirty="0" smtClean="0">
                <a:ln>
                  <a:solidFill>
                    <a:schemeClr val="tx1"/>
                  </a:solidFill>
                </a:ln>
                <a:solidFill>
                  <a:srgbClr val="FF0000"/>
                </a:solidFill>
                <a:latin typeface="MaryKate" panose="02000603000000000000" pitchFamily="2" charset="0"/>
              </a:rPr>
              <a:t>.</a:t>
            </a:r>
          </a:p>
          <a:p>
            <a:pPr eaLnBrk="1" hangingPunct="1"/>
            <a:r>
              <a:rPr lang="en-US" altLang="en-US" sz="4000" b="1" dirty="0" smtClean="0">
                <a:ln>
                  <a:solidFill>
                    <a:schemeClr val="tx1"/>
                  </a:solidFill>
                </a:ln>
                <a:solidFill>
                  <a:srgbClr val="FFFF00"/>
                </a:solidFill>
                <a:latin typeface="MaryKate" panose="02000603000000000000" pitchFamily="2" charset="0"/>
              </a:rPr>
              <a:t>Focused on realism, art should reflect life as it is.</a:t>
            </a:r>
          </a:p>
        </p:txBody>
      </p:sp>
      <p:pic>
        <p:nvPicPr>
          <p:cNvPr id="184322" name="Picture 2" descr="http://www.jrdkirk.com/wp-content/uploads/2010/10/last-sup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512" y="686792"/>
            <a:ext cx="4065966" cy="230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sz="4800" dirty="0" smtClean="0">
                <a:ln>
                  <a:solidFill>
                    <a:schemeClr val="tx1"/>
                  </a:solidFill>
                </a:ln>
                <a:solidFill>
                  <a:srgbClr val="FF0000"/>
                </a:solidFill>
                <a:latin typeface="MaryKate" panose="02000603000000000000" pitchFamily="2" charset="0"/>
              </a:rPr>
              <a:t>The Artist</a:t>
            </a:r>
            <a:endParaRPr lang="en-US" sz="4800" dirty="0">
              <a:ln>
                <a:solidFill>
                  <a:schemeClr val="tx1"/>
                </a:solidFill>
              </a:ln>
              <a:solidFill>
                <a:srgbClr val="FF0000"/>
              </a:solidFill>
              <a:latin typeface="MaryKate" panose="02000603000000000000" pitchFamily="2" charset="0"/>
            </a:endParaRPr>
          </a:p>
        </p:txBody>
      </p:sp>
      <p:pic>
        <p:nvPicPr>
          <p:cNvPr id="6" name="Picture 4" descr="monali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2157" y="3286767"/>
            <a:ext cx="2147300" cy="3227907"/>
          </a:xfrm>
          <a:prstGeom prst="rect">
            <a:avLst/>
          </a:prstGeom>
          <a:noFill/>
          <a:ln w="1587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http://3.bp.blogspot.com/-tPACO-fmf98/UCRuVhsl2rI/AAAAAAAAArQ/7UAXt0TY6IQ/s1600/LEONARDO+DA+VINCI+-+3.jpg"/>
          <p:cNvPicPr>
            <a:picLocks noChangeAspect="1" noChangeArrowheads="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33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Effect transition="in" filter="fade">
                                      <p:cBhvr>
                                        <p:cTn id="7" dur="500"/>
                                        <p:tgtEl>
                                          <p:spTgt spid="14029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4322"/>
                                        </p:tgtEl>
                                        <p:attrNameLst>
                                          <p:attrName>style.visibility</p:attrName>
                                        </p:attrNameLst>
                                      </p:cBhvr>
                                      <p:to>
                                        <p:strVal val="visible"/>
                                      </p:to>
                                    </p:set>
                                    <p:animEffect transition="in" filter="fade">
                                      <p:cBhvr>
                                        <p:cTn id="11" dur="500"/>
                                        <p:tgtEl>
                                          <p:spTgt spid="1843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0291">
                                            <p:txEl>
                                              <p:pRg st="1" end="1"/>
                                            </p:txEl>
                                          </p:spTgt>
                                        </p:tgtEl>
                                        <p:attrNameLst>
                                          <p:attrName>style.visibility</p:attrName>
                                        </p:attrNameLst>
                                      </p:cBhvr>
                                      <p:to>
                                        <p:strVal val="visible"/>
                                      </p:to>
                                    </p:set>
                                    <p:animEffect transition="in" filter="fade">
                                      <p:cBhvr>
                                        <p:cTn id="16" dur="500"/>
                                        <p:tgtEl>
                                          <p:spTgt spid="140291">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3" descr="DaVinci_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461" y="2163872"/>
            <a:ext cx="3699384" cy="297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2" name="Leobot - 2 mins.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rotWithShape="1">
          <a:blip r:embed="rId7">
            <a:extLst>
              <a:ext uri="{28A0092B-C50C-407E-A947-70E740481C1C}">
                <a14:useLocalDpi xmlns:a14="http://schemas.microsoft.com/office/drawing/2010/main" val="0"/>
              </a:ext>
            </a:extLst>
          </a:blip>
          <a:srcRect l="4528" t="3626" r="4263" b="3720"/>
          <a:stretch/>
        </p:blipFill>
        <p:spPr bwMode="auto">
          <a:xfrm>
            <a:off x="262322" y="2130385"/>
            <a:ext cx="4031072" cy="3071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042988" y="1752600"/>
            <a:ext cx="6500812" cy="3733800"/>
            <a:chOff x="480" y="1584"/>
            <a:chExt cx="4095" cy="2352"/>
          </a:xfrm>
        </p:grpSpPr>
        <p:sp>
          <p:nvSpPr>
            <p:cNvPr id="73734" name="WordArt 6"/>
            <p:cNvSpPr>
              <a:spLocks noChangeArrowheads="1" noChangeShapeType="1" noTextEdit="1"/>
            </p:cNvSpPr>
            <p:nvPr/>
          </p:nvSpPr>
          <p:spPr bwMode="auto">
            <a:xfrm>
              <a:off x="480" y="1584"/>
              <a:ext cx="4095" cy="1968"/>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Leonardo!</a:t>
              </a:r>
            </a:p>
          </p:txBody>
        </p:sp>
        <p:pic>
          <p:nvPicPr>
            <p:cNvPr id="73735" name="Picture 7" descr="MCHH01515A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658510">
              <a:off x="2592" y="2448"/>
              <a:ext cx="117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a:xfrm>
            <a:off x="363955" y="365126"/>
            <a:ext cx="7886700" cy="1325563"/>
          </a:xfrm>
        </p:spPr>
        <p:txBody>
          <a:bodyPr>
            <a:normAutofit/>
          </a:bodyPr>
          <a:lstStyle/>
          <a:p>
            <a:r>
              <a:rPr lang="en-US" sz="3600" b="1" dirty="0" smtClean="0">
                <a:ln>
                  <a:solidFill>
                    <a:schemeClr val="tx1"/>
                  </a:solidFill>
                </a:ln>
                <a:solidFill>
                  <a:srgbClr val="00CC00"/>
                </a:solidFill>
                <a:latin typeface="MaryKate" panose="02000603000000000000" pitchFamily="2" charset="0"/>
              </a:rPr>
              <a:t>Horseless Carriage (a car)</a:t>
            </a:r>
            <a:endParaRPr lang="en-US" sz="3600" b="1" dirty="0">
              <a:ln>
                <a:solidFill>
                  <a:schemeClr val="tx1"/>
                </a:solidFill>
              </a:ln>
              <a:solidFill>
                <a:srgbClr val="00CC00"/>
              </a:solidFill>
              <a:latin typeface="MaryKate" panose="02000603000000000000" pitchFamily="2" charset="0"/>
            </a:endParaRPr>
          </a:p>
        </p:txBody>
      </p:sp>
      <p:pic>
        <p:nvPicPr>
          <p:cNvPr id="2050" name="Picture 2" descr="http://uploads7.wikiart.org/images/leonardo-da-vinci/automobile.jpg"/>
          <p:cNvPicPr>
            <a:picLocks noChangeAspect="1" noChangeArrowheads="1"/>
          </p:cNvPicPr>
          <p:nvPr/>
        </p:nvPicPr>
        <p:blipFill rotWithShape="1">
          <a:blip r:embed="rId9">
            <a:extLst>
              <a:ext uri="{28A0092B-C50C-407E-A947-70E740481C1C}">
                <a14:useLocalDpi xmlns:a14="http://schemas.microsoft.com/office/drawing/2010/main" val="0"/>
              </a:ext>
            </a:extLst>
          </a:blip>
          <a:srcRect l="2334" t="1297" r="2831" b="1562"/>
          <a:stretch/>
        </p:blipFill>
        <p:spPr bwMode="auto">
          <a:xfrm>
            <a:off x="4800598" y="365126"/>
            <a:ext cx="3910265" cy="6292516"/>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2" descr="http://3.bp.blogspot.com/-tPACO-fmf98/UCRuVhsl2rI/AAAAAAAAArQ/7UAXt0TY6IQ/s1600/LEONARDO+DA+VINCI+-+3.jpg"/>
          <p:cNvPicPr>
            <a:picLocks noChangeAspect="1" noChangeArrowheads="1"/>
          </p:cNvPicPr>
          <p:nvPr/>
        </p:nvPicPr>
        <p:blipFill rotWithShape="1">
          <a:blip r:embed="rId10"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624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1966" fill="hold"/>
                                        <p:tgtEl>
                                          <p:spTgt spid="12800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8002"/>
                                        </p:tgtEl>
                                        <p:attrNameLst>
                                          <p:attrName>style.visibility</p:attrName>
                                        </p:attrNameLst>
                                      </p:cBhvr>
                                      <p:to>
                                        <p:strVal val="hidden"/>
                                      </p:to>
                                    </p:set>
                                    <p:cmd type="call" cmd="stop">
                                      <p:cBhvr>
                                        <p:cTn id="11" dur="1">
                                          <p:stCondLst>
                                            <p:cond delay="0"/>
                                          </p:stCondLst>
                                        </p:cTn>
                                        <p:tgtEl>
                                          <p:spTgt spid="128002"/>
                                        </p:tgtEl>
                                      </p:cBhvr>
                                    </p:cmd>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MSj01166140000[1].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8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endCondLst>
                    <p:cond evt="onNext" delay="0">
                      <p:tgtEl>
                        <p:sldTgt/>
                      </p:tgtEl>
                    </p:cond>
                  </p:endCondLst>
                </p:cTn>
                <p:tgtEl>
                  <p:spTgt spid="128002"/>
                </p:tgtEl>
              </p:cMediaNode>
            </p:video>
            <p:seq concurrent="1" nextAc="seek">
              <p:cTn id="24" restart="whenNotActive" fill="hold" evtFilter="cancelBubble" nodeType="interactiveSeq">
                <p:stCondLst>
                  <p:cond evt="onClick" delay="0">
                    <p:tgtEl>
                      <p:spTgt spid="12800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28002"/>
                                        </p:tgtEl>
                                      </p:cBhvr>
                                    </p:cmd>
                                  </p:childTnLst>
                                </p:cTn>
                              </p:par>
                            </p:childTnLst>
                          </p:cTn>
                        </p:par>
                      </p:childTnLst>
                    </p:cTn>
                  </p:par>
                </p:childTnLst>
              </p:cTn>
              <p:nextCondLst>
                <p:cond evt="onClick" delay="0">
                  <p:tgtEl>
                    <p:spTgt spid="12800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d3u5xmnnxiuz0w.cloudfront.net/wp-content/uploads/2013/10/da-vinci-parachute.jpg"/>
          <p:cNvPicPr>
            <a:picLocks noChangeAspect="1" noChangeArrowheads="1"/>
          </p:cNvPicPr>
          <p:nvPr/>
        </p:nvPicPr>
        <p:blipFill rotWithShape="1">
          <a:blip r:embed="rId3">
            <a:duotone>
              <a:prstClr val="black"/>
              <a:srgbClr val="E8D1AF">
                <a:tint val="45000"/>
                <a:satMod val="400000"/>
              </a:srgbClr>
            </a:duotone>
            <a:extLst>
              <a:ext uri="{28A0092B-C50C-407E-A947-70E740481C1C}">
                <a14:useLocalDpi xmlns:a14="http://schemas.microsoft.com/office/drawing/2010/main" val="0"/>
              </a:ext>
            </a:extLst>
          </a:blip>
          <a:srcRect l="50187"/>
          <a:stretch/>
        </p:blipFill>
        <p:spPr bwMode="auto">
          <a:xfrm>
            <a:off x="4768086" y="339726"/>
            <a:ext cx="3786232" cy="625951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ln>
                  <a:solidFill>
                    <a:schemeClr val="tx1"/>
                  </a:solidFill>
                </a:ln>
                <a:solidFill>
                  <a:srgbClr val="00CC00"/>
                </a:solidFill>
                <a:latin typeface="MaryKate"/>
              </a:rPr>
              <a:t>Parachute</a:t>
            </a:r>
            <a:endParaRPr lang="en-US" dirty="0">
              <a:ln>
                <a:solidFill>
                  <a:schemeClr val="tx1"/>
                </a:solidFill>
              </a:ln>
              <a:solidFill>
                <a:srgbClr val="00CC00"/>
              </a:solidFill>
              <a:latin typeface="MaryKate"/>
            </a:endParaRPr>
          </a:p>
        </p:txBody>
      </p:sp>
      <p:pic>
        <p:nvPicPr>
          <p:cNvPr id="4" name="Picture 3" descr="parachute-001"/>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1614489"/>
            <a:ext cx="3486150"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992188" y="1817689"/>
            <a:ext cx="6500812" cy="3733800"/>
            <a:chOff x="480" y="1584"/>
            <a:chExt cx="4095" cy="2352"/>
          </a:xfrm>
        </p:grpSpPr>
        <p:sp>
          <p:nvSpPr>
            <p:cNvPr id="6" name="WordArt 5"/>
            <p:cNvSpPr>
              <a:spLocks noChangeArrowheads="1" noChangeShapeType="1" noTextEdit="1"/>
            </p:cNvSpPr>
            <p:nvPr/>
          </p:nvSpPr>
          <p:spPr bwMode="auto">
            <a:xfrm>
              <a:off x="480" y="1584"/>
              <a:ext cx="4095" cy="1968"/>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Leonardo!</a:t>
              </a:r>
            </a:p>
          </p:txBody>
        </p:sp>
        <p:pic>
          <p:nvPicPr>
            <p:cNvPr id="7" name="Picture 6" descr="MCHH01515A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658510">
              <a:off x="2592" y="2448"/>
              <a:ext cx="117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2" descr="http://3.bp.blogspot.com/-tPACO-fmf98/UCRuVhsl2rI/AAAAAAAAArQ/7UAXt0TY6IQ/s1600/LEONARDO+DA+VINCI+-+3.jpg"/>
          <p:cNvPicPr>
            <a:picLocks noChangeAspect="1" noChangeArrowheads="1"/>
          </p:cNvPicPr>
          <p:nvPr/>
        </p:nvPicPr>
        <p:blipFill rotWithShape="1">
          <a:blip r:embed="rId6"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085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MSj01166140000[1].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a:solidFill>
                    <a:schemeClr val="tx1"/>
                  </a:solidFill>
                </a:ln>
                <a:solidFill>
                  <a:srgbClr val="00CC00"/>
                </a:solidFill>
                <a:latin typeface="MaryKate" panose="02000603000000000000" pitchFamily="2" charset="0"/>
              </a:rPr>
              <a:t>Hang Glider</a:t>
            </a:r>
            <a:endParaRPr lang="en-US" b="1" dirty="0">
              <a:ln>
                <a:solidFill>
                  <a:schemeClr val="tx1"/>
                </a:solidFill>
              </a:ln>
              <a:solidFill>
                <a:srgbClr val="00CC00"/>
              </a:solidFill>
              <a:latin typeface="MaryKate" panose="02000603000000000000" pitchFamily="2" charset="0"/>
            </a:endParaRPr>
          </a:p>
        </p:txBody>
      </p:sp>
      <p:sp>
        <p:nvSpPr>
          <p:cNvPr id="3" name="Content Placeholder 2"/>
          <p:cNvSpPr>
            <a:spLocks noGrp="1"/>
          </p:cNvSpPr>
          <p:nvPr>
            <p:ph idx="1"/>
          </p:nvPr>
        </p:nvSpPr>
        <p:spPr/>
        <p:txBody>
          <a:bodyPr/>
          <a:lstStyle/>
          <a:p>
            <a:endParaRPr lang="en-US" dirty="0"/>
          </a:p>
        </p:txBody>
      </p:sp>
      <p:pic>
        <p:nvPicPr>
          <p:cNvPr id="4" name="Picture 2" descr="hang_glider_hang_hg_cl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2643" y="1752600"/>
            <a:ext cx="4273826" cy="409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1237010" y="1690688"/>
            <a:ext cx="6500812" cy="3722688"/>
            <a:chOff x="-483" y="1257"/>
            <a:chExt cx="4095" cy="2345"/>
          </a:xfrm>
        </p:grpSpPr>
        <p:sp>
          <p:nvSpPr>
            <p:cNvPr id="6" name="WordArt 5"/>
            <p:cNvSpPr>
              <a:spLocks noChangeArrowheads="1" noChangeShapeType="1" noTextEdit="1"/>
            </p:cNvSpPr>
            <p:nvPr/>
          </p:nvSpPr>
          <p:spPr bwMode="auto">
            <a:xfrm>
              <a:off x="-483" y="1257"/>
              <a:ext cx="4095" cy="1968"/>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Leonardo!</a:t>
              </a:r>
            </a:p>
          </p:txBody>
        </p:sp>
        <p:pic>
          <p:nvPicPr>
            <p:cNvPr id="7" name="Picture 6" descr="MCHH01515A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658510">
              <a:off x="1678" y="2114"/>
              <a:ext cx="117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descr="http://www.bl.uk/onlinegallery/features/leonardo/images/glider_small.jpg"/>
          <p:cNvPicPr>
            <a:picLocks noChangeAspect="1" noChangeArrowheads="1"/>
          </p:cNvPicPr>
          <p:nvPr/>
        </p:nvPicPr>
        <p:blipFill>
          <a:blip r:embed="rId5">
            <a:duotone>
              <a:prstClr val="black"/>
              <a:srgbClr val="E1C8A2">
                <a:tint val="45000"/>
                <a:satMod val="400000"/>
              </a:srgbClr>
            </a:duotone>
            <a:extLst>
              <a:ext uri="{28A0092B-C50C-407E-A947-70E740481C1C}">
                <a14:useLocalDpi xmlns:a14="http://schemas.microsoft.com/office/drawing/2010/main" val="0"/>
              </a:ext>
            </a:extLst>
          </a:blip>
          <a:srcRect/>
          <a:stretch>
            <a:fillRect/>
          </a:stretch>
        </p:blipFill>
        <p:spPr bwMode="auto">
          <a:xfrm>
            <a:off x="4651603" y="1469578"/>
            <a:ext cx="4252511" cy="334531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2" descr="http://3.bp.blogspot.com/-tPACO-fmf98/UCRuVhsl2rI/AAAAAAAAArQ/7UAXt0TY6IQ/s1600/LEONARDO+DA+VINCI+-+3.jpg"/>
          <p:cNvPicPr>
            <a:picLocks noChangeAspect="1" noChangeArrowheads="1"/>
          </p:cNvPicPr>
          <p:nvPr/>
        </p:nvPicPr>
        <p:blipFill rotWithShape="1">
          <a:blip r:embed="rId6"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17949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MSj01166140000[1].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elicopter_up_and_down_hg_cl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9024" y="2302566"/>
            <a:ext cx="4485399" cy="25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347788" y="1676400"/>
            <a:ext cx="6500812" cy="3733800"/>
            <a:chOff x="480" y="1584"/>
            <a:chExt cx="4095" cy="2352"/>
          </a:xfrm>
        </p:grpSpPr>
        <p:sp>
          <p:nvSpPr>
            <p:cNvPr id="76805" name="WordArt 5"/>
            <p:cNvSpPr>
              <a:spLocks noChangeArrowheads="1" noChangeShapeType="1" noTextEdit="1"/>
            </p:cNvSpPr>
            <p:nvPr/>
          </p:nvSpPr>
          <p:spPr bwMode="auto">
            <a:xfrm>
              <a:off x="480" y="1584"/>
              <a:ext cx="4095" cy="1968"/>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Leonardo!</a:t>
              </a:r>
            </a:p>
          </p:txBody>
        </p:sp>
        <p:pic>
          <p:nvPicPr>
            <p:cNvPr id="76806" name="Picture 6" descr="MCHH01515A0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658510">
              <a:off x="2592" y="2448"/>
              <a:ext cx="117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p:txBody>
          <a:bodyPr/>
          <a:lstStyle/>
          <a:p>
            <a:r>
              <a:rPr lang="en-US" dirty="0" smtClean="0">
                <a:ln>
                  <a:solidFill>
                    <a:schemeClr val="tx1"/>
                  </a:solidFill>
                </a:ln>
                <a:solidFill>
                  <a:srgbClr val="00CC00"/>
                </a:solidFill>
                <a:latin typeface="MaryKate" panose="02000603000000000000" pitchFamily="2" charset="0"/>
              </a:rPr>
              <a:t>Helicopter</a:t>
            </a:r>
            <a:endParaRPr lang="en-US" dirty="0">
              <a:ln>
                <a:solidFill>
                  <a:schemeClr val="tx1"/>
                </a:solidFill>
              </a:ln>
              <a:solidFill>
                <a:srgbClr val="00CC00"/>
              </a:solidFill>
              <a:latin typeface="MaryKate" panose="02000603000000000000" pitchFamily="2" charset="0"/>
            </a:endParaRPr>
          </a:p>
        </p:txBody>
      </p:sp>
      <p:pic>
        <p:nvPicPr>
          <p:cNvPr id="4098" name="Picture 2" descr="http://www.leonardo-da-vinci-biography.com/images/da-vinci-helicopter.jpg"/>
          <p:cNvPicPr>
            <a:picLocks noChangeAspect="1" noChangeArrowheads="1"/>
          </p:cNvPicPr>
          <p:nvPr/>
        </p:nvPicPr>
        <p:blipFill rotWithShape="1">
          <a:blip r:embed="rId6">
            <a:extLst>
              <a:ext uri="{28A0092B-C50C-407E-A947-70E740481C1C}">
                <a14:useLocalDpi xmlns:a14="http://schemas.microsoft.com/office/drawing/2010/main" val="0"/>
              </a:ext>
            </a:extLst>
          </a:blip>
          <a:srcRect l="17976" t="1849"/>
          <a:stretch/>
        </p:blipFill>
        <p:spPr bwMode="auto">
          <a:xfrm>
            <a:off x="4663160" y="1633135"/>
            <a:ext cx="4144894" cy="3429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2" descr="http://3.bp.blogspot.com/-tPACO-fmf98/UCRuVhsl2rI/AAAAAAAAArQ/7UAXt0TY6IQ/s1600/LEONARDO+DA+VINCI+-+3.jpg"/>
          <p:cNvPicPr>
            <a:picLocks noChangeAspect="1" noChangeArrowheads="1"/>
          </p:cNvPicPr>
          <p:nvPr/>
        </p:nvPicPr>
        <p:blipFill rotWithShape="1">
          <a:blip r:embed="rId7"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031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MSj01166140000[1].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p:cNvSpPr>
            <a:spLocks noGrp="1" noChangeArrowheads="1"/>
          </p:cNvSpPr>
          <p:nvPr>
            <p:ph idx="1"/>
          </p:nvPr>
        </p:nvSpPr>
        <p:spPr/>
        <p:txBody>
          <a:bodyPr/>
          <a:lstStyle/>
          <a:p>
            <a:pPr eaLnBrk="1" hangingPunct="1"/>
            <a:endParaRPr lang="en-US" altLang="en-US" smtClean="0"/>
          </a:p>
        </p:txBody>
      </p:sp>
      <p:pic>
        <p:nvPicPr>
          <p:cNvPr id="77828" name="Picture 4" descr="cv-63-kh-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29" y="2139952"/>
            <a:ext cx="4212905" cy="2415331"/>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143000" y="2274888"/>
            <a:ext cx="7162800" cy="3440112"/>
            <a:chOff x="720" y="1193"/>
            <a:chExt cx="4512" cy="2167"/>
          </a:xfrm>
        </p:grpSpPr>
        <p:sp>
          <p:nvSpPr>
            <p:cNvPr id="77830" name="WordArt 6"/>
            <p:cNvSpPr>
              <a:spLocks noChangeArrowheads="1" noChangeShapeType="1" noTextEdit="1"/>
            </p:cNvSpPr>
            <p:nvPr/>
          </p:nvSpPr>
          <p:spPr bwMode="auto">
            <a:xfrm>
              <a:off x="1035" y="1193"/>
              <a:ext cx="3669" cy="1831"/>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003366"/>
                  </a:solidFill>
                  <a:effectLst>
                    <a:outerShdw dist="35921" dir="2700000" algn="ctr" rotWithShape="0">
                      <a:srgbClr val="808080">
                        <a:alpha val="79999"/>
                      </a:srgbClr>
                    </a:outerShdw>
                  </a:effectLst>
                  <a:latin typeface="Arial Black" panose="020B0A04020102020204" pitchFamily="34" charset="0"/>
                </a:rPr>
                <a:t>Leonardon't</a:t>
              </a:r>
            </a:p>
          </p:txBody>
        </p:sp>
        <p:sp>
          <p:nvSpPr>
            <p:cNvPr id="77831" name="Line 7"/>
            <p:cNvSpPr>
              <a:spLocks noChangeShapeType="1"/>
            </p:cNvSpPr>
            <p:nvPr/>
          </p:nvSpPr>
          <p:spPr bwMode="auto">
            <a:xfrm>
              <a:off x="768" y="1248"/>
              <a:ext cx="4464" cy="2112"/>
            </a:xfrm>
            <a:prstGeom prst="line">
              <a:avLst/>
            </a:prstGeom>
            <a:noFill/>
            <a:ln w="1079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832" name="Line 8"/>
            <p:cNvSpPr>
              <a:spLocks noChangeShapeType="1"/>
            </p:cNvSpPr>
            <p:nvPr/>
          </p:nvSpPr>
          <p:spPr bwMode="auto">
            <a:xfrm flipH="1">
              <a:off x="720" y="1200"/>
              <a:ext cx="4464" cy="2112"/>
            </a:xfrm>
            <a:prstGeom prst="line">
              <a:avLst/>
            </a:prstGeom>
            <a:noFill/>
            <a:ln w="1079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 name="Title 2"/>
          <p:cNvSpPr>
            <a:spLocks noGrp="1"/>
          </p:cNvSpPr>
          <p:nvPr>
            <p:ph type="title"/>
          </p:nvPr>
        </p:nvSpPr>
        <p:spPr/>
        <p:txBody>
          <a:bodyPr/>
          <a:lstStyle/>
          <a:p>
            <a:r>
              <a:rPr lang="en-US" dirty="0" smtClean="0">
                <a:ln>
                  <a:solidFill>
                    <a:schemeClr val="tx1"/>
                  </a:solidFill>
                </a:ln>
                <a:solidFill>
                  <a:srgbClr val="00CC00"/>
                </a:solidFill>
                <a:latin typeface="MaryKate" panose="02000603000000000000" pitchFamily="2" charset="0"/>
              </a:rPr>
              <a:t>Aircraft Carrier</a:t>
            </a:r>
            <a:endParaRPr lang="en-US" dirty="0">
              <a:ln>
                <a:solidFill>
                  <a:schemeClr val="tx1"/>
                </a:solidFill>
              </a:ln>
              <a:solidFill>
                <a:srgbClr val="00CC00"/>
              </a:solidFill>
              <a:latin typeface="MaryKate" panose="02000603000000000000" pitchFamily="2" charset="0"/>
            </a:endParaRPr>
          </a:p>
        </p:txBody>
      </p:sp>
      <p:pic>
        <p:nvPicPr>
          <p:cNvPr id="10" name="Picture 2" descr="http://3.bp.blogspot.com/-tPACO-fmf98/UCRuVhsl2rI/AAAAAAAAArQ/7UAXt0TY6IQ/s1600/LEONARDO+DA+VINCI+-+3.jpg"/>
          <p:cNvPicPr>
            <a:picLocks noChangeAspect="1" noChangeArrowheads="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72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UZZ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3.bp.blogspot.com/-tPACO-fmf98/UCRuVhsl2rI/AAAAAAAAArQ/7UAXt0TY6IQ/s1600/LEONARDO+DA+VINCI+-+3.jpg"/>
          <p:cNvPicPr>
            <a:picLocks noChangeAspect="1" noChangeArrowheads="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561488" y="539541"/>
            <a:ext cx="4572000" cy="5940088"/>
          </a:xfrm>
          <a:prstGeom prst="rect">
            <a:avLst/>
          </a:prstGeom>
        </p:spPr>
        <p:txBody>
          <a:bodyPr>
            <a:spAutoFit/>
          </a:bodyPr>
          <a:lstStyle/>
          <a:p>
            <a:r>
              <a:rPr lang="en-US" altLang="en-US" sz="3600" dirty="0">
                <a:ln>
                  <a:solidFill>
                    <a:schemeClr val="tx1"/>
                  </a:solidFill>
                </a:ln>
                <a:solidFill>
                  <a:srgbClr val="00CC00"/>
                </a:solidFill>
                <a:latin typeface="MaryKate" panose="02000603000000000000" pitchFamily="2" charset="0"/>
              </a:rPr>
              <a:t>-He made many careful drawings of birds flying</a:t>
            </a:r>
            <a:r>
              <a:rPr lang="en-US" altLang="en-US" sz="3600" dirty="0" smtClean="0">
                <a:ln>
                  <a:solidFill>
                    <a:schemeClr val="tx1"/>
                  </a:solidFill>
                </a:ln>
                <a:solidFill>
                  <a:srgbClr val="00CC00"/>
                </a:solidFill>
                <a:latin typeface="MaryKate" panose="02000603000000000000" pitchFamily="2" charset="0"/>
              </a:rPr>
              <a:t>.</a:t>
            </a:r>
            <a:endParaRPr lang="en-US" altLang="en-US" sz="3600" dirty="0">
              <a:ln>
                <a:solidFill>
                  <a:schemeClr val="tx1"/>
                </a:solidFill>
              </a:ln>
              <a:solidFill>
                <a:srgbClr val="00CC00"/>
              </a:solidFill>
              <a:latin typeface="MaryKate" panose="02000603000000000000" pitchFamily="2" charset="0"/>
            </a:endParaRPr>
          </a:p>
          <a:p>
            <a:endParaRPr lang="en-US" altLang="en-US" sz="3600" dirty="0" smtClean="0">
              <a:ln>
                <a:solidFill>
                  <a:schemeClr val="tx1"/>
                </a:solidFill>
              </a:ln>
              <a:solidFill>
                <a:srgbClr val="00CC00"/>
              </a:solidFill>
              <a:latin typeface="MaryKate" panose="02000603000000000000" pitchFamily="2" charset="0"/>
            </a:endParaRPr>
          </a:p>
          <a:p>
            <a:endParaRPr lang="en-US" altLang="en-US" sz="3600" dirty="0">
              <a:ln>
                <a:solidFill>
                  <a:schemeClr val="tx1"/>
                </a:solidFill>
              </a:ln>
              <a:solidFill>
                <a:srgbClr val="00CC00"/>
              </a:solidFill>
              <a:latin typeface="MaryKate" panose="02000603000000000000" pitchFamily="2" charset="0"/>
            </a:endParaRPr>
          </a:p>
          <a:p>
            <a:endParaRPr lang="en-US" altLang="en-US" sz="3600" dirty="0">
              <a:ln>
                <a:solidFill>
                  <a:schemeClr val="tx1"/>
                </a:solidFill>
              </a:ln>
              <a:solidFill>
                <a:srgbClr val="00CC00"/>
              </a:solidFill>
              <a:latin typeface="MaryKate" panose="02000603000000000000" pitchFamily="2" charset="0"/>
            </a:endParaRPr>
          </a:p>
          <a:p>
            <a:endParaRPr lang="en-US" altLang="en-US" sz="3600" dirty="0" smtClean="0">
              <a:ln>
                <a:solidFill>
                  <a:schemeClr val="tx1"/>
                </a:solidFill>
              </a:ln>
              <a:solidFill>
                <a:srgbClr val="00CC00"/>
              </a:solidFill>
              <a:latin typeface="MaryKate" panose="02000603000000000000" pitchFamily="2" charset="0"/>
            </a:endParaRPr>
          </a:p>
          <a:p>
            <a:endParaRPr lang="en-US" altLang="en-US" sz="3600" dirty="0">
              <a:ln>
                <a:solidFill>
                  <a:schemeClr val="tx1"/>
                </a:solidFill>
              </a:ln>
              <a:solidFill>
                <a:srgbClr val="00CC00"/>
              </a:solidFill>
              <a:latin typeface="MaryKate" panose="02000603000000000000" pitchFamily="2" charset="0"/>
            </a:endParaRPr>
          </a:p>
          <a:p>
            <a:endParaRPr lang="en-US" altLang="en-US" sz="2000" dirty="0">
              <a:ln>
                <a:solidFill>
                  <a:schemeClr val="tx1"/>
                </a:solidFill>
              </a:ln>
              <a:solidFill>
                <a:srgbClr val="00CC00"/>
              </a:solidFill>
              <a:latin typeface="MaryKate" panose="02000603000000000000" pitchFamily="2" charset="0"/>
            </a:endParaRPr>
          </a:p>
          <a:p>
            <a:r>
              <a:rPr lang="en-US" altLang="en-US" sz="3600" dirty="0">
                <a:ln>
                  <a:solidFill>
                    <a:schemeClr val="tx1"/>
                  </a:solidFill>
                </a:ln>
                <a:solidFill>
                  <a:srgbClr val="FFFF00"/>
                </a:solidFill>
                <a:latin typeface="MaryKate" panose="02000603000000000000" pitchFamily="2" charset="0"/>
              </a:rPr>
              <a:t>-He designed many types  of possible flying machines,                    including one like a helicopter.</a:t>
            </a:r>
          </a:p>
        </p:txBody>
      </p:sp>
      <p:sp>
        <p:nvSpPr>
          <p:cNvPr id="4" name="Rectangle 3"/>
          <p:cNvSpPr txBox="1">
            <a:spLocks noChangeArrowheads="1"/>
          </p:cNvSpPr>
          <p:nvPr/>
        </p:nvSpPr>
        <p:spPr>
          <a:xfrm>
            <a:off x="177982" y="1349783"/>
            <a:ext cx="4372996" cy="464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4000" dirty="0" smtClean="0">
                <a:ln>
                  <a:solidFill>
                    <a:schemeClr val="tx1"/>
                  </a:solidFill>
                </a:ln>
                <a:solidFill>
                  <a:srgbClr val="FFFF00"/>
                </a:solidFill>
                <a:latin typeface="MaryKate" panose="02000603000000000000" pitchFamily="2" charset="0"/>
              </a:rPr>
              <a:t>-Leo was very interested in flight.</a:t>
            </a:r>
          </a:p>
        </p:txBody>
      </p:sp>
      <p:pic>
        <p:nvPicPr>
          <p:cNvPr id="5122" name="Picture 2" descr="http://media-cache-ec0.pinimg.com/736x/f6/88/b2/f688b249d0e40489b67db18c24d4e5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302" y="1689766"/>
            <a:ext cx="4257951" cy="312765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8169" y="516832"/>
            <a:ext cx="3478924" cy="769441"/>
          </a:xfrm>
          <a:prstGeom prst="rect">
            <a:avLst/>
          </a:prstGeom>
          <a:noFill/>
        </p:spPr>
        <p:txBody>
          <a:bodyPr wrap="square" rtlCol="0">
            <a:spAutoFit/>
          </a:bodyPr>
          <a:lstStyle/>
          <a:p>
            <a:r>
              <a:rPr lang="en-US" sz="4400" b="1" dirty="0" smtClean="0">
                <a:ln>
                  <a:solidFill>
                    <a:schemeClr val="tx1"/>
                  </a:solidFill>
                </a:ln>
                <a:solidFill>
                  <a:srgbClr val="FF0000"/>
                </a:solidFill>
                <a:latin typeface="MaryKate" panose="02000603000000000000" pitchFamily="2" charset="0"/>
              </a:rPr>
              <a:t>The Scientist</a:t>
            </a:r>
            <a:endParaRPr lang="en-US" sz="4400" b="1" dirty="0">
              <a:ln>
                <a:solidFill>
                  <a:schemeClr val="tx1"/>
                </a:solidFill>
              </a:ln>
              <a:solidFill>
                <a:srgbClr val="FF0000"/>
              </a:solidFill>
              <a:latin typeface="MaryKate" panose="02000603000000000000" pitchFamily="2" charset="0"/>
            </a:endParaRPr>
          </a:p>
        </p:txBody>
      </p:sp>
      <p:pic>
        <p:nvPicPr>
          <p:cNvPr id="9" name="Picture 2" descr="http://www.leonardo-da-vinci-biography.com/images/da-vinci-helicopter.jpg"/>
          <p:cNvPicPr>
            <a:picLocks noChangeAspect="1" noChangeArrowheads="1"/>
          </p:cNvPicPr>
          <p:nvPr/>
        </p:nvPicPr>
        <p:blipFill rotWithShape="1">
          <a:blip r:embed="rId5">
            <a:extLst>
              <a:ext uri="{28A0092B-C50C-407E-A947-70E740481C1C}">
                <a14:useLocalDpi xmlns:a14="http://schemas.microsoft.com/office/drawing/2010/main" val="0"/>
              </a:ext>
            </a:extLst>
          </a:blip>
          <a:srcRect l="17976" t="1849"/>
          <a:stretch/>
        </p:blipFill>
        <p:spPr bwMode="auto">
          <a:xfrm>
            <a:off x="218173" y="2632493"/>
            <a:ext cx="4144894" cy="34290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47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fade">
                                      <p:cBhvr>
                                        <p:cTn id="19" dur="5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7" end="7"/>
                                            </p:txEl>
                                          </p:spTgt>
                                        </p:tgtEl>
                                        <p:attrNameLst>
                                          <p:attrName>style.visibility</p:attrName>
                                        </p:attrNameLst>
                                      </p:cBhvr>
                                      <p:to>
                                        <p:strVal val="visible"/>
                                      </p:to>
                                    </p:set>
                                    <p:animEffect transition="in" filter="fade">
                                      <p:cBhvr>
                                        <p:cTn id="24"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ta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483" y="1745218"/>
            <a:ext cx="4222906" cy="3065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7" name="Picture 13" descr="http://upload.wikimedia.org/wikipedia/commons/b/b9/Leonardo_tan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8944" y="1745218"/>
            <a:ext cx="4195552" cy="24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347788" y="838200"/>
            <a:ext cx="6500812" cy="3733800"/>
            <a:chOff x="480" y="1584"/>
            <a:chExt cx="4095" cy="2352"/>
          </a:xfrm>
        </p:grpSpPr>
        <p:sp>
          <p:nvSpPr>
            <p:cNvPr id="82950" name="WordArt 5"/>
            <p:cNvSpPr>
              <a:spLocks noChangeArrowheads="1" noChangeShapeType="1" noTextEdit="1"/>
            </p:cNvSpPr>
            <p:nvPr/>
          </p:nvSpPr>
          <p:spPr bwMode="auto">
            <a:xfrm>
              <a:off x="480" y="1584"/>
              <a:ext cx="4095" cy="1968"/>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Leonardo!</a:t>
              </a:r>
            </a:p>
          </p:txBody>
        </p:sp>
        <p:pic>
          <p:nvPicPr>
            <p:cNvPr id="82951" name="Picture 6" descr="MCHH01515A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658510">
              <a:off x="2592" y="2448"/>
              <a:ext cx="117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p:txBody>
          <a:bodyPr/>
          <a:lstStyle/>
          <a:p>
            <a:r>
              <a:rPr lang="en-US" dirty="0" smtClean="0">
                <a:ln>
                  <a:solidFill>
                    <a:schemeClr val="tx1"/>
                  </a:solidFill>
                </a:ln>
                <a:solidFill>
                  <a:srgbClr val="00CC00"/>
                </a:solidFill>
                <a:latin typeface="MaryKate" panose="02000603000000000000" pitchFamily="2" charset="0"/>
              </a:rPr>
              <a:t>Tank</a:t>
            </a:r>
            <a:endParaRPr lang="en-US" dirty="0">
              <a:ln>
                <a:solidFill>
                  <a:schemeClr val="tx1"/>
                </a:solidFill>
              </a:ln>
              <a:solidFill>
                <a:srgbClr val="00CC00"/>
              </a:solidFill>
              <a:latin typeface="MaryKate" panose="02000603000000000000" pitchFamily="2" charset="0"/>
            </a:endParaRPr>
          </a:p>
        </p:txBody>
      </p:sp>
      <p:pic>
        <p:nvPicPr>
          <p:cNvPr id="9" name="Picture 2" descr="http://3.bp.blogspot.com/-tPACO-fmf98/UCRuVhsl2rI/AAAAAAAAArQ/7UAXt0TY6IQ/s1600/LEONARDO+DA+VINCI+-+3.jpg"/>
          <p:cNvPicPr>
            <a:picLocks noChangeAspect="1" noChangeArrowheads="1"/>
          </p:cNvPicPr>
          <p:nvPr/>
        </p:nvPicPr>
        <p:blipFill rotWithShape="1">
          <a:blip r:embed="rId7"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495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MSj01166140000[1].wav"/>
                                        </p:tgtEl>
                                      </p:cMediaNode>
                                    </p:audio>
                                  </p:subTnLst>
                                </p:cTn>
                              </p:par>
                              <p:par>
                                <p:cTn id="7" presetID="1" presetClass="entr" presetSubtype="0" fill="hold" nodeType="withEffect">
                                  <p:stCondLst>
                                    <p:cond delay="0"/>
                                  </p:stCondLst>
                                  <p:childTnLst>
                                    <p:set>
                                      <p:cBhvr>
                                        <p:cTn id="8" dur="1" fill="hold">
                                          <p:stCondLst>
                                            <p:cond delay="0"/>
                                          </p:stCondLst>
                                        </p:cTn>
                                        <p:tgtEl>
                                          <p:spTgt spid="82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http://cdn.follw.it/episodeimages/originals/12082/63777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947" y="1999060"/>
            <a:ext cx="6986470" cy="39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6" name="Picture 2" descr="http://triviumproject.com/wp-content/uploads/2012/11/LEONARDO-da-Vinci-Assault-chariot-with-scythes-c.-1485-Silverpoint-pen-and-ink-on-paper-210-x-292-mm-Biblioteca-Reale-Turi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04" y="1197803"/>
            <a:ext cx="7338191" cy="533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000947" y="1734207"/>
            <a:ext cx="6500812" cy="3733800"/>
            <a:chOff x="480" y="1584"/>
            <a:chExt cx="4095" cy="2352"/>
          </a:xfrm>
        </p:grpSpPr>
        <p:sp>
          <p:nvSpPr>
            <p:cNvPr id="83974" name="WordArt 5"/>
            <p:cNvSpPr>
              <a:spLocks noChangeArrowheads="1" noChangeShapeType="1" noTextEdit="1"/>
            </p:cNvSpPr>
            <p:nvPr/>
          </p:nvSpPr>
          <p:spPr bwMode="auto">
            <a:xfrm>
              <a:off x="480" y="1584"/>
              <a:ext cx="4095" cy="1968"/>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Leonardo!</a:t>
              </a:r>
            </a:p>
          </p:txBody>
        </p:sp>
        <p:pic>
          <p:nvPicPr>
            <p:cNvPr id="83975" name="Picture 6" descr="MCHH01515A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658510">
              <a:off x="2592" y="2448"/>
              <a:ext cx="117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p:cNvSpPr>
            <a:spLocks noGrp="1"/>
          </p:cNvSpPr>
          <p:nvPr>
            <p:ph type="title"/>
          </p:nvPr>
        </p:nvSpPr>
        <p:spPr>
          <a:xfrm>
            <a:off x="337928" y="225980"/>
            <a:ext cx="8326507" cy="1325563"/>
          </a:xfrm>
        </p:spPr>
        <p:txBody>
          <a:bodyPr>
            <a:normAutofit/>
          </a:bodyPr>
          <a:lstStyle/>
          <a:p>
            <a:r>
              <a:rPr lang="en-US" dirty="0" smtClean="0">
                <a:ln>
                  <a:solidFill>
                    <a:schemeClr val="tx1"/>
                  </a:solidFill>
                </a:ln>
                <a:solidFill>
                  <a:srgbClr val="00CC00"/>
                </a:solidFill>
                <a:latin typeface="MaryKate" panose="02000603000000000000" pitchFamily="2" charset="0"/>
              </a:rPr>
              <a:t>Crazy Leg Chopping Machine for Evil Geniuses</a:t>
            </a:r>
            <a:endParaRPr lang="en-US" dirty="0">
              <a:ln>
                <a:solidFill>
                  <a:schemeClr val="tx1"/>
                </a:solidFill>
              </a:ln>
              <a:solidFill>
                <a:srgbClr val="00CC00"/>
              </a:solidFill>
              <a:latin typeface="MaryKate" panose="02000603000000000000" pitchFamily="2" charset="0"/>
            </a:endParaRPr>
          </a:p>
        </p:txBody>
      </p:sp>
      <p:pic>
        <p:nvPicPr>
          <p:cNvPr id="9" name="Picture 2" descr="http://3.bp.blogspot.com/-tPACO-fmf98/UCRuVhsl2rI/AAAAAAAAArQ/7UAXt0TY6IQ/s1600/LEONARDO+DA+VINCI+-+3.jpg"/>
          <p:cNvPicPr>
            <a:picLocks noChangeAspect="1" noChangeArrowheads="1"/>
          </p:cNvPicPr>
          <p:nvPr/>
        </p:nvPicPr>
        <p:blipFill rotWithShape="1">
          <a:blip r:embed="rId7"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334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MSj01166140000[1].wav"/>
                                        </p:tgtEl>
                                      </p:cMediaNode>
                                    </p:audio>
                                  </p:subTnLst>
                                </p:cTn>
                              </p:par>
                              <p:par>
                                <p:cTn id="7" presetID="1" presetClass="entr" presetSubtype="0" fill="hold" nodeType="withEffect">
                                  <p:stCondLst>
                                    <p:cond delay="0"/>
                                  </p:stCondLst>
                                  <p:childTnLst>
                                    <p:set>
                                      <p:cBhvr>
                                        <p:cTn id="8" dur="1" fill="hold">
                                          <p:stCondLst>
                                            <p:cond delay="0"/>
                                          </p:stCondLst>
                                        </p:cTn>
                                        <p:tgtEl>
                                          <p:spTgt spid="1802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6" presetClass="exit" presetSubtype="21" fill="hold" nodeType="clickEffect">
                                  <p:stCondLst>
                                    <p:cond delay="0"/>
                                  </p:stCondLst>
                                  <p:childTnLst>
                                    <p:animEffect transition="out" filter="barn(inVertical)">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art-prints-on-demand.com/kunst/leonardo_da_vinci/the_he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184" y="539541"/>
            <a:ext cx="4245958" cy="606565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41123" y="3326756"/>
            <a:ext cx="4242642" cy="5632311"/>
          </a:xfrm>
          <a:prstGeom prst="rect">
            <a:avLst/>
          </a:prstGeom>
        </p:spPr>
        <p:txBody>
          <a:bodyPr wrap="square">
            <a:spAutoFit/>
          </a:bodyPr>
          <a:lstStyle/>
          <a:p>
            <a:r>
              <a:rPr lang="en-US" altLang="en-US" sz="4000" dirty="0" smtClean="0">
                <a:ln>
                  <a:solidFill>
                    <a:schemeClr val="tx1"/>
                  </a:solidFill>
                </a:ln>
                <a:solidFill>
                  <a:srgbClr val="00CC00"/>
                </a:solidFill>
                <a:latin typeface="MaryKate" panose="02000603000000000000" pitchFamily="2" charset="0"/>
              </a:rPr>
              <a:t>-His sketches of bones and organs were used by doctors for hundreds of years..</a:t>
            </a:r>
            <a:endParaRPr lang="en-US" altLang="en-US" sz="4000" dirty="0">
              <a:ln>
                <a:solidFill>
                  <a:schemeClr val="tx1"/>
                </a:solidFill>
              </a:ln>
              <a:solidFill>
                <a:srgbClr val="00CC00"/>
              </a:solidFill>
              <a:latin typeface="MaryKate" panose="02000603000000000000" pitchFamily="2" charset="0"/>
            </a:endParaRPr>
          </a:p>
          <a:p>
            <a:endParaRPr lang="en-US" altLang="en-US" sz="3600" dirty="0" smtClean="0">
              <a:ln>
                <a:solidFill>
                  <a:schemeClr val="tx1"/>
                </a:solidFill>
              </a:ln>
              <a:solidFill>
                <a:srgbClr val="00CC00"/>
              </a:solidFill>
              <a:latin typeface="MaryKate" panose="02000603000000000000" pitchFamily="2" charset="0"/>
            </a:endParaRPr>
          </a:p>
          <a:p>
            <a:endParaRPr lang="en-US" altLang="en-US" sz="3600" dirty="0">
              <a:ln>
                <a:solidFill>
                  <a:schemeClr val="tx1"/>
                </a:solidFill>
              </a:ln>
              <a:solidFill>
                <a:srgbClr val="00CC00"/>
              </a:solidFill>
              <a:latin typeface="MaryKate" panose="02000603000000000000" pitchFamily="2" charset="0"/>
            </a:endParaRPr>
          </a:p>
          <a:p>
            <a:endParaRPr lang="en-US" altLang="en-US" sz="3600" dirty="0">
              <a:ln>
                <a:solidFill>
                  <a:schemeClr val="tx1"/>
                </a:solidFill>
              </a:ln>
              <a:solidFill>
                <a:srgbClr val="00CC00"/>
              </a:solidFill>
              <a:latin typeface="MaryKate" panose="02000603000000000000" pitchFamily="2" charset="0"/>
            </a:endParaRPr>
          </a:p>
          <a:p>
            <a:endParaRPr lang="en-US" altLang="en-US" sz="3600" dirty="0" smtClean="0">
              <a:ln>
                <a:solidFill>
                  <a:schemeClr val="tx1"/>
                </a:solidFill>
              </a:ln>
              <a:solidFill>
                <a:srgbClr val="00CC00"/>
              </a:solidFill>
              <a:latin typeface="MaryKate" panose="02000603000000000000" pitchFamily="2" charset="0"/>
            </a:endParaRPr>
          </a:p>
          <a:p>
            <a:endParaRPr lang="en-US" altLang="en-US" sz="3600" dirty="0">
              <a:ln>
                <a:solidFill>
                  <a:schemeClr val="tx1"/>
                </a:solidFill>
              </a:ln>
              <a:solidFill>
                <a:srgbClr val="00CC00"/>
              </a:solidFill>
              <a:latin typeface="MaryKate" panose="02000603000000000000" pitchFamily="2" charset="0"/>
            </a:endParaRPr>
          </a:p>
          <a:p>
            <a:endParaRPr lang="en-US" altLang="en-US" sz="2000" dirty="0">
              <a:ln>
                <a:solidFill>
                  <a:schemeClr val="tx1"/>
                </a:solidFill>
              </a:ln>
              <a:solidFill>
                <a:srgbClr val="00CC00"/>
              </a:solidFill>
              <a:latin typeface="MaryKate" panose="02000603000000000000" pitchFamily="2" charset="0"/>
            </a:endParaRPr>
          </a:p>
        </p:txBody>
      </p:sp>
      <p:sp>
        <p:nvSpPr>
          <p:cNvPr id="4" name="Rectangle 3"/>
          <p:cNvSpPr txBox="1">
            <a:spLocks noChangeArrowheads="1"/>
          </p:cNvSpPr>
          <p:nvPr/>
        </p:nvSpPr>
        <p:spPr>
          <a:xfrm>
            <a:off x="177982" y="1349783"/>
            <a:ext cx="4372996" cy="46482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4400" dirty="0" smtClean="0">
                <a:ln>
                  <a:solidFill>
                    <a:schemeClr val="tx1"/>
                  </a:solidFill>
                </a:ln>
                <a:solidFill>
                  <a:srgbClr val="FFFF00"/>
                </a:solidFill>
                <a:latin typeface="MaryKate" panose="02000603000000000000" pitchFamily="2" charset="0"/>
              </a:rPr>
              <a:t>-Studied the human body to make his art more lifelike.</a:t>
            </a:r>
          </a:p>
        </p:txBody>
      </p:sp>
      <p:sp>
        <p:nvSpPr>
          <p:cNvPr id="7" name="TextBox 6"/>
          <p:cNvSpPr txBox="1"/>
          <p:nvPr/>
        </p:nvSpPr>
        <p:spPr>
          <a:xfrm>
            <a:off x="168169" y="516832"/>
            <a:ext cx="3478924" cy="769441"/>
          </a:xfrm>
          <a:prstGeom prst="rect">
            <a:avLst/>
          </a:prstGeom>
          <a:noFill/>
        </p:spPr>
        <p:txBody>
          <a:bodyPr wrap="square" rtlCol="0">
            <a:spAutoFit/>
          </a:bodyPr>
          <a:lstStyle/>
          <a:p>
            <a:r>
              <a:rPr lang="en-US" sz="4400" b="1" dirty="0" smtClean="0">
                <a:ln>
                  <a:solidFill>
                    <a:schemeClr val="tx1"/>
                  </a:solidFill>
                </a:ln>
                <a:solidFill>
                  <a:srgbClr val="00CC00"/>
                </a:solidFill>
                <a:latin typeface="MaryKate" panose="02000603000000000000" pitchFamily="2" charset="0"/>
              </a:rPr>
              <a:t>The Scientist II</a:t>
            </a:r>
            <a:endParaRPr lang="en-US" sz="4400" b="1" dirty="0">
              <a:ln>
                <a:solidFill>
                  <a:schemeClr val="tx1"/>
                </a:solidFill>
              </a:ln>
              <a:solidFill>
                <a:srgbClr val="00CC00"/>
              </a:solidFill>
              <a:latin typeface="MaryKate" panose="02000603000000000000" pitchFamily="2" charset="0"/>
            </a:endParaRPr>
          </a:p>
        </p:txBody>
      </p:sp>
      <p:pic>
        <p:nvPicPr>
          <p:cNvPr id="11" name="Picture 2" descr="http://3.bp.blogspot.com/-tPACO-fmf98/UCRuVhsl2rI/AAAAAAAAArQ/7UAXt0TY6IQ/s1600/LEONARDO+DA+VINCI+-+3.jpg"/>
          <p:cNvPicPr>
            <a:picLocks noChangeAspect="1" noChangeArrowheads="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4813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4338"/>
                                        </p:tgtEl>
                                        <p:attrNameLst>
                                          <p:attrName>style.visibility</p:attrName>
                                        </p:attrNameLst>
                                      </p:cBhvr>
                                      <p:to>
                                        <p:strVal val="visible"/>
                                      </p:to>
                                    </p:set>
                                    <p:animEffect transition="in" filter="fade">
                                      <p:cBhvr>
                                        <p:cTn id="15"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normAutofit/>
          </a:bodyPr>
          <a:lstStyle/>
          <a:p>
            <a:r>
              <a:rPr lang="en-US" sz="2800" dirty="0" smtClean="0">
                <a:solidFill>
                  <a:schemeClr val="bg1"/>
                </a:solidFill>
                <a:latin typeface="Emulogic" pitchFamily="2" charset="0"/>
              </a:rPr>
              <a:t>Loading... </a:t>
            </a:r>
            <a:endParaRPr lang="en-US" sz="2800" dirty="0">
              <a:solidFill>
                <a:schemeClr val="bg1"/>
              </a:solidFill>
              <a:latin typeface="Emulogic" pitchFamily="2" charset="0"/>
            </a:endParaRPr>
          </a:p>
        </p:txBody>
      </p:sp>
      <p:pic>
        <p:nvPicPr>
          <p:cNvPr id="13" name="Content Placeholder 1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48600" y="5562600"/>
            <a:ext cx="1179738" cy="1179738"/>
          </a:xfrm>
        </p:spPr>
      </p:pic>
      <p:sp>
        <p:nvSpPr>
          <p:cNvPr id="14" name="Title 1"/>
          <p:cNvSpPr txBox="1">
            <a:spLocks/>
          </p:cNvSpPr>
          <p:nvPr/>
        </p:nvSpPr>
        <p:spPr>
          <a:xfrm>
            <a:off x="5334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15" name="Title 1"/>
          <p:cNvSpPr txBox="1">
            <a:spLocks/>
          </p:cNvSpPr>
          <p:nvPr/>
        </p:nvSpPr>
        <p:spPr>
          <a:xfrm>
            <a:off x="5334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16" name="Title 1"/>
          <p:cNvSpPr txBox="1">
            <a:spLocks/>
          </p:cNvSpPr>
          <p:nvPr/>
        </p:nvSpPr>
        <p:spPr>
          <a:xfrm>
            <a:off x="5334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17" name="Title 1"/>
          <p:cNvSpPr txBox="1">
            <a:spLocks/>
          </p:cNvSpPr>
          <p:nvPr/>
        </p:nvSpPr>
        <p:spPr>
          <a:xfrm>
            <a:off x="5334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18" name="Title 1"/>
          <p:cNvSpPr txBox="1">
            <a:spLocks/>
          </p:cNvSpPr>
          <p:nvPr/>
        </p:nvSpPr>
        <p:spPr>
          <a:xfrm>
            <a:off x="5334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19" name="Title 1"/>
          <p:cNvSpPr txBox="1">
            <a:spLocks/>
          </p:cNvSpPr>
          <p:nvPr/>
        </p:nvSpPr>
        <p:spPr>
          <a:xfrm>
            <a:off x="5334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solidFill>
                  <a:prstClr val="white"/>
                </a:solidFill>
                <a:latin typeface="Emulogic" pitchFamily="2" charset="0"/>
              </a:rPr>
              <a:t>Loading... </a:t>
            </a:r>
            <a:endParaRPr lang="en-US" sz="2800" dirty="0">
              <a:solidFill>
                <a:prstClr val="white"/>
              </a:solidFill>
              <a:latin typeface="Emulogic" pitchFamily="2" charset="0"/>
            </a:endParaRPr>
          </a:p>
        </p:txBody>
      </p:sp>
      <p:sp>
        <p:nvSpPr>
          <p:cNvPr id="20" name="TextBox 19"/>
          <p:cNvSpPr txBox="1"/>
          <p:nvPr/>
        </p:nvSpPr>
        <p:spPr>
          <a:xfrm>
            <a:off x="-524542" y="4582716"/>
            <a:ext cx="10217888" cy="430887"/>
          </a:xfrm>
          <a:prstGeom prst="rect">
            <a:avLst/>
          </a:prstGeom>
          <a:noFill/>
        </p:spPr>
        <p:txBody>
          <a:bodyPr wrap="square" rtlCol="0">
            <a:spAutoFit/>
          </a:bodyPr>
          <a:lstStyle/>
          <a:p>
            <a:pPr algn="ctr"/>
            <a:r>
              <a:rPr lang="en-US" sz="2200" dirty="0" smtClean="0">
                <a:solidFill>
                  <a:prstClr val="white"/>
                </a:solidFill>
              </a:rPr>
              <a:t>One way </a:t>
            </a:r>
            <a:r>
              <a:rPr lang="en-US" sz="2200" dirty="0" smtClean="0">
                <a:solidFill>
                  <a:srgbClr val="92D050"/>
                </a:solidFill>
              </a:rPr>
              <a:t>bias</a:t>
            </a:r>
            <a:r>
              <a:rPr lang="en-US" sz="2200" dirty="0" smtClean="0">
                <a:solidFill>
                  <a:prstClr val="white"/>
                </a:solidFill>
              </a:rPr>
              <a:t> happens is when we want to see only the good side of something</a:t>
            </a:r>
            <a:r>
              <a:rPr lang="en-US" sz="2200" dirty="0" smtClean="0">
                <a:solidFill>
                  <a:prstClr val="white"/>
                </a:solidFill>
              </a:rPr>
              <a:t>.</a:t>
            </a:r>
            <a:endParaRPr lang="en-US" sz="2200" dirty="0" smtClean="0">
              <a:solidFill>
                <a:prstClr val="white"/>
              </a:solidFill>
            </a:endParaRPr>
          </a:p>
        </p:txBody>
      </p:sp>
      <p:pic>
        <p:nvPicPr>
          <p:cNvPr id="3" name="Picture 2" descr="http://blogs.worldbank.org/publicsphere/files/publicsphere/biased_process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876300"/>
            <a:ext cx="6696075"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02321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300"/>
                                  </p:stCondLst>
                                  <p:childTnLst>
                                    <p:animRot by="21600000">
                                      <p:cBhvr>
                                        <p:cTn id="6" dur="1000" fill="hold"/>
                                        <p:tgtEl>
                                          <p:spTgt spid="13"/>
                                        </p:tgtEl>
                                        <p:attrNameLst>
                                          <p:attrName>r</p:attrName>
                                        </p:attrNameLst>
                                      </p:cBhvr>
                                    </p:animRot>
                                  </p:childTnLst>
                                </p:cTn>
                              </p:par>
                              <p:par>
                                <p:cTn id="7" presetID="10" presetClass="entr" presetSubtype="0" fill="hold" grpId="0" nodeType="withEffect">
                                  <p:stCondLst>
                                    <p:cond delay="100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2000"/>
                                        <p:tgtEl>
                                          <p:spTgt spid="20"/>
                                        </p:tgtEl>
                                      </p:cBhvr>
                                    </p:animEffect>
                                  </p:childTnLst>
                                </p:cTn>
                              </p:par>
                              <p:par>
                                <p:cTn id="10" presetID="1" presetClass="entr" presetSubtype="0" fill="hold" grpId="0" nodeType="withEffect">
                                  <p:stCondLst>
                                    <p:cond delay="300"/>
                                  </p:stCondLst>
                                  <p:iterate type="lt">
                                    <p:tmAbs val="300"/>
                                  </p:iterate>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3001"/>
                            </p:stCondLst>
                            <p:childTnLst>
                              <p:par>
                                <p:cTn id="13" presetID="1" presetClass="exit" presetSubtype="0" fill="hold" grpId="1" nodeType="afterEffect">
                                  <p:stCondLst>
                                    <p:cond delay="0"/>
                                  </p:stCondLst>
                                  <p:iterate type="lt">
                                    <p:tmAbs val="0"/>
                                  </p:iterate>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grpId="0" nodeType="withEffect">
                                  <p:stCondLst>
                                    <p:cond delay="300"/>
                                  </p:stCondLst>
                                  <p:iterate type="lt">
                                    <p:tmAbs val="300"/>
                                  </p:iterate>
                                  <p:childTnLst>
                                    <p:set>
                                      <p:cBhvr>
                                        <p:cTn id="16" dur="1" fill="hold">
                                          <p:stCondLst>
                                            <p:cond delay="0"/>
                                          </p:stCondLst>
                                        </p:cTn>
                                        <p:tgtEl>
                                          <p:spTgt spid="14"/>
                                        </p:tgtEl>
                                        <p:attrNameLst>
                                          <p:attrName>style.visibility</p:attrName>
                                        </p:attrNameLst>
                                      </p:cBhvr>
                                      <p:to>
                                        <p:strVal val="visible"/>
                                      </p:to>
                                    </p:set>
                                  </p:childTnLst>
                                </p:cTn>
                              </p:par>
                            </p:childTnLst>
                          </p:cTn>
                        </p:par>
                        <p:par>
                          <p:cTn id="17" fill="hold">
                            <p:stCondLst>
                              <p:cond delay="6002"/>
                            </p:stCondLst>
                            <p:childTnLst>
                              <p:par>
                                <p:cTn id="18" presetID="1" presetClass="exit" presetSubtype="0" fill="hold" grpId="1" nodeType="afterEffect">
                                  <p:stCondLst>
                                    <p:cond delay="0"/>
                                  </p:stCondLst>
                                  <p:iterate type="lt">
                                    <p:tmAbs val="0"/>
                                  </p:iterate>
                                  <p:childTnLst>
                                    <p:set>
                                      <p:cBhvr>
                                        <p:cTn id="19" dur="1" fill="hold">
                                          <p:stCondLst>
                                            <p:cond delay="0"/>
                                          </p:stCondLst>
                                        </p:cTn>
                                        <p:tgtEl>
                                          <p:spTgt spid="14"/>
                                        </p:tgtEl>
                                        <p:attrNameLst>
                                          <p:attrName>style.visibility</p:attrName>
                                        </p:attrNameLst>
                                      </p:cBhvr>
                                      <p:to>
                                        <p:strVal val="hidden"/>
                                      </p:to>
                                    </p:set>
                                  </p:childTnLst>
                                </p:cTn>
                              </p:par>
                              <p:par>
                                <p:cTn id="20" presetID="1" presetClass="entr" presetSubtype="0" fill="hold" grpId="0" nodeType="withEffect">
                                  <p:stCondLst>
                                    <p:cond delay="300"/>
                                  </p:stCondLst>
                                  <p:iterate type="lt">
                                    <p:tmAbs val="300"/>
                                  </p:iterate>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9003"/>
                            </p:stCondLst>
                            <p:childTnLst>
                              <p:par>
                                <p:cTn id="23" presetID="1" presetClass="exit" presetSubtype="0" fill="hold" grpId="1" nodeType="afterEffect">
                                  <p:stCondLst>
                                    <p:cond delay="0"/>
                                  </p:stCondLst>
                                  <p:iterate type="lt">
                                    <p:tmAbs val="0"/>
                                  </p:iterate>
                                  <p:childTnLst>
                                    <p:set>
                                      <p:cBhvr>
                                        <p:cTn id="24" dur="1" fill="hold">
                                          <p:stCondLst>
                                            <p:cond delay="0"/>
                                          </p:stCondLst>
                                        </p:cTn>
                                        <p:tgtEl>
                                          <p:spTgt spid="15"/>
                                        </p:tgtEl>
                                        <p:attrNameLst>
                                          <p:attrName>style.visibility</p:attrName>
                                        </p:attrNameLst>
                                      </p:cBhvr>
                                      <p:to>
                                        <p:strVal val="hidden"/>
                                      </p:to>
                                    </p:set>
                                  </p:childTnLst>
                                </p:cTn>
                              </p:par>
                              <p:par>
                                <p:cTn id="25" presetID="1" presetClass="entr" presetSubtype="0" fill="hold" grpId="0" nodeType="withEffect">
                                  <p:stCondLst>
                                    <p:cond delay="300"/>
                                  </p:stCondLst>
                                  <p:iterate type="lt">
                                    <p:tmAbs val="300"/>
                                  </p:iterate>
                                  <p:childTnLst>
                                    <p:set>
                                      <p:cBhvr>
                                        <p:cTn id="26" dur="1" fill="hold">
                                          <p:stCondLst>
                                            <p:cond delay="0"/>
                                          </p:stCondLst>
                                        </p:cTn>
                                        <p:tgtEl>
                                          <p:spTgt spid="16"/>
                                        </p:tgtEl>
                                        <p:attrNameLst>
                                          <p:attrName>style.visibility</p:attrName>
                                        </p:attrNameLst>
                                      </p:cBhvr>
                                      <p:to>
                                        <p:strVal val="visible"/>
                                      </p:to>
                                    </p:set>
                                  </p:childTnLst>
                                </p:cTn>
                              </p:par>
                            </p:childTnLst>
                          </p:cTn>
                        </p:par>
                        <p:par>
                          <p:cTn id="27" fill="hold">
                            <p:stCondLst>
                              <p:cond delay="12004"/>
                            </p:stCondLst>
                            <p:childTnLst>
                              <p:par>
                                <p:cTn id="28" presetID="1" presetClass="exit" presetSubtype="0" fill="hold" grpId="1" nodeType="afterEffect">
                                  <p:stCondLst>
                                    <p:cond delay="0"/>
                                  </p:stCondLst>
                                  <p:iterate type="lt">
                                    <p:tmAbs val="0"/>
                                  </p:iterate>
                                  <p:childTnLst>
                                    <p:set>
                                      <p:cBhvr>
                                        <p:cTn id="29" dur="1" fill="hold">
                                          <p:stCondLst>
                                            <p:cond delay="0"/>
                                          </p:stCondLst>
                                        </p:cTn>
                                        <p:tgtEl>
                                          <p:spTgt spid="16"/>
                                        </p:tgtEl>
                                        <p:attrNameLst>
                                          <p:attrName>style.visibility</p:attrName>
                                        </p:attrNameLst>
                                      </p:cBhvr>
                                      <p:to>
                                        <p:strVal val="hidden"/>
                                      </p:to>
                                    </p:set>
                                  </p:childTnLst>
                                </p:cTn>
                              </p:par>
                              <p:par>
                                <p:cTn id="30" presetID="1" presetClass="entr" presetSubtype="0" fill="hold" grpId="0" nodeType="withEffect">
                                  <p:stCondLst>
                                    <p:cond delay="300"/>
                                  </p:stCondLst>
                                  <p:iterate type="lt">
                                    <p:tmAbs val="300"/>
                                  </p:iterate>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15005"/>
                            </p:stCondLst>
                            <p:childTnLst>
                              <p:par>
                                <p:cTn id="33" presetID="1" presetClass="exit" presetSubtype="0" fill="hold" grpId="1" nodeType="afterEffect">
                                  <p:stCondLst>
                                    <p:cond delay="0"/>
                                  </p:stCondLst>
                                  <p:iterate type="lt">
                                    <p:tmAbs val="0"/>
                                  </p:iterate>
                                  <p:childTnLst>
                                    <p:set>
                                      <p:cBhvr>
                                        <p:cTn id="34" dur="1" fill="hold">
                                          <p:stCondLst>
                                            <p:cond delay="0"/>
                                          </p:stCondLst>
                                        </p:cTn>
                                        <p:tgtEl>
                                          <p:spTgt spid="17"/>
                                        </p:tgtEl>
                                        <p:attrNameLst>
                                          <p:attrName>style.visibility</p:attrName>
                                        </p:attrNameLst>
                                      </p:cBhvr>
                                      <p:to>
                                        <p:strVal val="hidden"/>
                                      </p:to>
                                    </p:set>
                                  </p:childTnLst>
                                </p:cTn>
                              </p:par>
                              <p:par>
                                <p:cTn id="35" presetID="1" presetClass="entr" presetSubtype="0" fill="hold" grpId="0" nodeType="withEffect">
                                  <p:stCondLst>
                                    <p:cond delay="300"/>
                                  </p:stCondLst>
                                  <p:iterate type="lt">
                                    <p:tmAbs val="300"/>
                                  </p:iterate>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18006"/>
                            </p:stCondLst>
                            <p:childTnLst>
                              <p:par>
                                <p:cTn id="38" presetID="1" presetClass="exit" presetSubtype="0" fill="hold" grpId="1" nodeType="afterEffect">
                                  <p:stCondLst>
                                    <p:cond delay="0"/>
                                  </p:stCondLst>
                                  <p:iterate type="lt">
                                    <p:tmAbs val="0"/>
                                  </p:iterate>
                                  <p:childTnLst>
                                    <p:set>
                                      <p:cBhvr>
                                        <p:cTn id="39" dur="1" fill="hold">
                                          <p:stCondLst>
                                            <p:cond delay="0"/>
                                          </p:stCondLst>
                                        </p:cTn>
                                        <p:tgtEl>
                                          <p:spTgt spid="18"/>
                                        </p:tgtEl>
                                        <p:attrNameLst>
                                          <p:attrName>style.visibility</p:attrName>
                                        </p:attrNameLst>
                                      </p:cBhvr>
                                      <p:to>
                                        <p:strVal val="hidden"/>
                                      </p:to>
                                    </p:set>
                                  </p:childTnLst>
                                </p:cTn>
                              </p:par>
                              <p:par>
                                <p:cTn id="40" presetID="1" presetClass="entr" presetSubtype="0" fill="hold" grpId="0" nodeType="withEffect">
                                  <p:stCondLst>
                                    <p:cond delay="300"/>
                                  </p:stCondLst>
                                  <p:iterate type="lt">
                                    <p:tmAbs val="300"/>
                                  </p:iterate>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21007"/>
                            </p:stCondLst>
                            <p:childTnLst>
                              <p:par>
                                <p:cTn id="43" presetID="1" presetClass="exit" presetSubtype="0" fill="hold" grpId="1" nodeType="afterEffect">
                                  <p:stCondLst>
                                    <p:cond delay="0"/>
                                  </p:stCondLst>
                                  <p:iterate type="lt">
                                    <p:tmAbs val="0"/>
                                  </p:iterate>
                                  <p:childTnLst>
                                    <p:set>
                                      <p:cBhvr>
                                        <p:cTn id="4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p:bldP spid="14" grpId="1"/>
      <p:bldP spid="15" grpId="0"/>
      <p:bldP spid="15" grpId="1"/>
      <p:bldP spid="16" grpId="0"/>
      <p:bldP spid="16" grpId="1"/>
      <p:bldP spid="17" grpId="0"/>
      <p:bldP spid="17" grpId="1"/>
      <p:bldP spid="18" grpId="0"/>
      <p:bldP spid="18" grpId="1"/>
      <p:bldP spid="19" grpId="0"/>
      <p:bldP spid="19" grpId="1"/>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3200" y="-8467"/>
            <a:ext cx="4656667" cy="6798733"/>
          </a:xfrm>
          <a:prstGeom prst="rect">
            <a:avLst/>
          </a:prstGeom>
          <a:solidFill>
            <a:srgbClr val="E6CEAA">
              <a:alpha val="8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697269" y="2412999"/>
            <a:ext cx="7772400" cy="1550259"/>
          </a:xfrm>
        </p:spPr>
        <p:txBody>
          <a:bodyPr>
            <a:normAutofit/>
          </a:bodyPr>
          <a:lstStyle/>
          <a:p>
            <a:r>
              <a:rPr lang="en-US" sz="4800" dirty="0" smtClean="0">
                <a:ln>
                  <a:solidFill>
                    <a:schemeClr val="tx1"/>
                  </a:solidFill>
                </a:ln>
                <a:solidFill>
                  <a:srgbClr val="FF0000"/>
                </a:solidFill>
                <a:latin typeface="MaryKate" panose="02000603000000000000" pitchFamily="2" charset="0"/>
              </a:rPr>
              <a:t>Michelangelo</a:t>
            </a:r>
            <a:endParaRPr lang="en-US" sz="4800" dirty="0">
              <a:ln>
                <a:solidFill>
                  <a:schemeClr val="tx1"/>
                </a:solidFill>
              </a:ln>
              <a:solidFill>
                <a:srgbClr val="FF0000"/>
              </a:solidFill>
              <a:latin typeface="MaryKate" panose="02000603000000000000" pitchFamily="2" charset="0"/>
            </a:endParaRPr>
          </a:p>
        </p:txBody>
      </p:sp>
      <p:sp>
        <p:nvSpPr>
          <p:cNvPr id="10" name="TextBox 9"/>
          <p:cNvSpPr txBox="1"/>
          <p:nvPr/>
        </p:nvSpPr>
        <p:spPr>
          <a:xfrm>
            <a:off x="5045211" y="7758309"/>
            <a:ext cx="2446941" cy="369332"/>
          </a:xfrm>
          <a:prstGeom prst="rect">
            <a:avLst/>
          </a:prstGeom>
          <a:noFill/>
        </p:spPr>
        <p:txBody>
          <a:bodyPr wrap="square" rtlCol="0">
            <a:spAutoFit/>
          </a:bodyPr>
          <a:lstStyle/>
          <a:p>
            <a:r>
              <a:rPr lang="en-US" dirty="0" smtClean="0"/>
              <a:t>Donatello di Sewer</a:t>
            </a:r>
            <a:endParaRPr lang="en-US" dirty="0"/>
          </a:p>
        </p:txBody>
      </p:sp>
      <p:pic>
        <p:nvPicPr>
          <p:cNvPr id="11" name="Picture 2" descr="Michelangelo"/>
          <p:cNvPicPr>
            <a:picLocks noChangeAspect="1" noChangeArrowheads="1"/>
          </p:cNvPicPr>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230509" y="1316424"/>
            <a:ext cx="3638455" cy="502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4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1443" name="Group 7"/>
          <p:cNvGrpSpPr>
            <a:grpSpLocks/>
          </p:cNvGrpSpPr>
          <p:nvPr/>
        </p:nvGrpSpPr>
        <p:grpSpPr bwMode="auto">
          <a:xfrm>
            <a:off x="192467" y="344243"/>
            <a:ext cx="4170643" cy="6271709"/>
            <a:chOff x="2362200" y="1917700"/>
            <a:chExt cx="2266950" cy="3429580"/>
          </a:xfrm>
        </p:grpSpPr>
        <p:pic>
          <p:nvPicPr>
            <p:cNvPr id="61445" name="Picture 8" descr="http://editmentor.files.wordpress.com/2009/11/david_crowd.jpg"/>
            <p:cNvPicPr>
              <a:picLocks noChangeAspect="1" noChangeArrowheads="1"/>
            </p:cNvPicPr>
            <p:nvPr/>
          </p:nvPicPr>
          <p:blipFill rotWithShape="1">
            <a:blip r:embed="rId3">
              <a:extLst>
                <a:ext uri="{28A0092B-C50C-407E-A947-70E740481C1C}">
                  <a14:useLocalDpi xmlns:a14="http://schemas.microsoft.com/office/drawing/2010/main" val="0"/>
                </a:ext>
              </a:extLst>
            </a:blip>
            <a:srcRect b="6720"/>
            <a:stretch/>
          </p:blipFill>
          <p:spPr bwMode="auto">
            <a:xfrm>
              <a:off x="2362200" y="1917700"/>
              <a:ext cx="2266950" cy="34295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1" descr="http://www.womansday.com/var/ezflow_site/storage/images/media/galleries-slideshows/valentine-s-day-gifts-under-20/for-her-women-s-printed-poplin-lounge-shorts/362645-1-eng-US/For-Her-Women-s-Printed-Poplin-Lounge-Shorts_slideshow_image.jpg"/>
            <p:cNvPicPr>
              <a:picLocks noChangeAspect="1" noChangeArrowheads="1"/>
            </p:cNvPicPr>
            <p:nvPr/>
          </p:nvPicPr>
          <p:blipFill>
            <a:blip r:embed="rId4" cstate="print">
              <a:clrChange>
                <a:clrFrom>
                  <a:srgbClr val="FFFFFF"/>
                </a:clrFrom>
                <a:clrTo>
                  <a:srgbClr val="FFFFFF">
                    <a:alpha val="0"/>
                  </a:srgbClr>
                </a:clrTo>
              </a:clrChange>
              <a:duotone>
                <a:prstClr val="black"/>
                <a:srgbClr val="663300">
                  <a:tint val="45000"/>
                  <a:satMod val="400000"/>
                </a:srgbClr>
              </a:duotone>
            </a:blip>
            <a:srcRect/>
            <a:stretch>
              <a:fillRect/>
            </a:stretch>
          </p:blipFill>
          <p:spPr bwMode="auto">
            <a:xfrm rot="21209264">
              <a:off x="3179481" y="2954338"/>
              <a:ext cx="530225" cy="781051"/>
            </a:xfrm>
            <a:prstGeom prst="rect">
              <a:avLst/>
            </a:prstGeom>
            <a:noFill/>
          </p:spPr>
        </p:pic>
      </p:grpSp>
      <p:sp>
        <p:nvSpPr>
          <p:cNvPr id="99331" name="Rectangle 3"/>
          <p:cNvSpPr>
            <a:spLocks noGrp="1" noChangeArrowheads="1"/>
          </p:cNvSpPr>
          <p:nvPr>
            <p:ph idx="1"/>
          </p:nvPr>
        </p:nvSpPr>
        <p:spPr>
          <a:xfrm>
            <a:off x="4727713" y="624253"/>
            <a:ext cx="3998844" cy="4876800"/>
          </a:xfrm>
        </p:spPr>
        <p:txBody>
          <a:bodyPr>
            <a:normAutofit fontScale="92500"/>
          </a:bodyPr>
          <a:lstStyle/>
          <a:p>
            <a:pPr eaLnBrk="1" hangingPunct="1"/>
            <a:r>
              <a:rPr lang="en-US" altLang="en-US" sz="4400" b="1" dirty="0" smtClean="0">
                <a:ln>
                  <a:solidFill>
                    <a:schemeClr val="tx1"/>
                  </a:solidFill>
                </a:ln>
                <a:solidFill>
                  <a:srgbClr val="FFFF00"/>
                </a:solidFill>
                <a:latin typeface="MaryKate" panose="02000603000000000000" pitchFamily="2" charset="0"/>
              </a:rPr>
              <a:t>First sculpture done at age 15!</a:t>
            </a:r>
          </a:p>
          <a:p>
            <a:pPr eaLnBrk="1" hangingPunct="1"/>
            <a:r>
              <a:rPr lang="en-US" altLang="en-US" sz="4400" b="1" dirty="0" smtClean="0">
                <a:ln>
                  <a:solidFill>
                    <a:schemeClr val="tx1"/>
                  </a:solidFill>
                </a:ln>
                <a:solidFill>
                  <a:srgbClr val="FFFF00"/>
                </a:solidFill>
                <a:latin typeface="MaryKate" panose="02000603000000000000" pitchFamily="2" charset="0"/>
              </a:rPr>
              <a:t>Known for the David, Moses and Pieta</a:t>
            </a:r>
          </a:p>
          <a:p>
            <a:pPr eaLnBrk="1" hangingPunct="1"/>
            <a:r>
              <a:rPr lang="en-US" altLang="en-US" sz="4400" b="1" dirty="0" smtClean="0">
                <a:ln>
                  <a:solidFill>
                    <a:schemeClr val="tx1"/>
                  </a:solidFill>
                </a:ln>
                <a:solidFill>
                  <a:srgbClr val="FFFF00"/>
                </a:solidFill>
                <a:latin typeface="MaryKate" panose="02000603000000000000" pitchFamily="2" charset="0"/>
              </a:rPr>
              <a:t>Did not want to be a painter, only wanted to sculpt.</a:t>
            </a:r>
          </a:p>
          <a:p>
            <a:pPr marL="0" indent="0" eaLnBrk="1" hangingPunct="1">
              <a:buNone/>
            </a:pPr>
            <a:r>
              <a:rPr lang="en-US" altLang="en-US" dirty="0" smtClean="0">
                <a:ln>
                  <a:solidFill>
                    <a:schemeClr val="tx1"/>
                  </a:solidFill>
                </a:ln>
                <a:solidFill>
                  <a:srgbClr val="FFFF00"/>
                </a:solidFill>
                <a:latin typeface="MaryKate" panose="02000603000000000000" pitchFamily="2" charset="0"/>
              </a:rPr>
              <a:t>	</a:t>
            </a:r>
          </a:p>
        </p:txBody>
      </p:sp>
      <p:pic>
        <p:nvPicPr>
          <p:cNvPr id="7" name="Picture 2" descr="Michelangelo"/>
          <p:cNvPicPr>
            <a:picLocks noChangeAspect="1" noChangeArrowheads="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86567" y="5560993"/>
            <a:ext cx="792929" cy="109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070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Effect transition="in" filter="fade">
                                      <p:cBhvr>
                                        <p:cTn id="7" dur="500"/>
                                        <p:tgtEl>
                                          <p:spTgt spid="99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9331">
                                            <p:txEl>
                                              <p:pRg st="1" end="1"/>
                                            </p:txEl>
                                          </p:spTgt>
                                        </p:tgtEl>
                                        <p:attrNameLst>
                                          <p:attrName>style.visibility</p:attrName>
                                        </p:attrNameLst>
                                      </p:cBhvr>
                                      <p:to>
                                        <p:strVal val="visible"/>
                                      </p:to>
                                    </p:set>
                                    <p:animEffect transition="in" filter="fade">
                                      <p:cBhvr>
                                        <p:cTn id="12" dur="500"/>
                                        <p:tgtEl>
                                          <p:spTgt spid="99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9331">
                                            <p:txEl>
                                              <p:pRg st="2" end="2"/>
                                            </p:txEl>
                                          </p:spTgt>
                                        </p:tgtEl>
                                        <p:attrNameLst>
                                          <p:attrName>style.visibility</p:attrName>
                                        </p:attrNameLst>
                                      </p:cBhvr>
                                      <p:to>
                                        <p:strVal val="visible"/>
                                      </p:to>
                                    </p:set>
                                    <p:animEffect transition="in" filter="fade">
                                      <p:cBhvr>
                                        <p:cTn id="17" dur="500"/>
                                        <p:tgtEl>
                                          <p:spTgt spid="993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uiExpand="1"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2" name="Picture 15" descr="http://www.italianhighlights.com/rome-tours-img/Michelangelo%27s%20Moses%204.JPG"/>
          <p:cNvPicPr>
            <a:picLocks noChangeAspect="1" noChangeArrowheads="1"/>
          </p:cNvPicPr>
          <p:nvPr/>
        </p:nvPicPr>
        <p:blipFill rotWithShape="1">
          <a:blip r:embed="rId3">
            <a:extLst>
              <a:ext uri="{28A0092B-C50C-407E-A947-70E740481C1C}">
                <a14:useLocalDpi xmlns:a14="http://schemas.microsoft.com/office/drawing/2010/main" val="0"/>
              </a:ext>
            </a:extLst>
          </a:blip>
          <a:srcRect l="329" r="10256"/>
          <a:stretch/>
        </p:blipFill>
        <p:spPr bwMode="auto">
          <a:xfrm>
            <a:off x="4554503" y="344244"/>
            <a:ext cx="4206240" cy="6271709"/>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2.bp.blogspot.com/-xvaf1cU4OGg/UFVBT_ts-EI/AAAAAAAAADg/cX6J4c6t-e8/s1600/michelangelo_christ_carrying_the_cross_detail1.jpg"/>
          <p:cNvPicPr>
            <a:picLocks noChangeAspect="1" noChangeArrowheads="1"/>
          </p:cNvPicPr>
          <p:nvPr/>
        </p:nvPicPr>
        <p:blipFill rotWithShape="1">
          <a:blip r:embed="rId4">
            <a:extLst>
              <a:ext uri="{28A0092B-C50C-407E-A947-70E740481C1C}">
                <a14:useLocalDpi xmlns:a14="http://schemas.microsoft.com/office/drawing/2010/main" val="0"/>
              </a:ext>
            </a:extLst>
          </a:blip>
          <a:srcRect r="2896"/>
          <a:stretch/>
        </p:blipFill>
        <p:spPr bwMode="auto">
          <a:xfrm>
            <a:off x="102175" y="344244"/>
            <a:ext cx="4330674" cy="627170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2" descr="Michelangelo"/>
          <p:cNvPicPr>
            <a:picLocks noChangeAspect="1" noChangeArrowheads="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86567" y="5560993"/>
            <a:ext cx="792929" cy="109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5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Sistine - High R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8"/>
            <a:ext cx="19840575"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Rectangle 3"/>
          <p:cNvSpPr>
            <a:spLocks noGrp="1" noChangeArrowheads="1"/>
          </p:cNvSpPr>
          <p:nvPr>
            <p:ph type="title"/>
          </p:nvPr>
        </p:nvSpPr>
        <p:spPr>
          <a:solidFill>
            <a:srgbClr val="000000"/>
          </a:solidFill>
          <a:ln>
            <a:solidFill>
              <a:schemeClr val="bg1"/>
            </a:solidFill>
            <a:miter lim="800000"/>
            <a:headEnd/>
            <a:tailEnd/>
          </a:ln>
          <a:effectLst>
            <a:outerShdw dist="35921" dir="2700000" algn="ctr" rotWithShape="0">
              <a:srgbClr val="BEAB9C"/>
            </a:outerShdw>
          </a:effectLst>
        </p:spPr>
        <p:txBody>
          <a:bodyPr/>
          <a:lstStyle/>
          <a:p>
            <a:pPr eaLnBrk="1" hangingPunct="1"/>
            <a:r>
              <a:rPr lang="en-US" altLang="en-US" b="1" dirty="0" smtClean="0">
                <a:solidFill>
                  <a:srgbClr val="FF0000"/>
                </a:solidFill>
              </a:rPr>
              <a:t>The Sistine Chapel</a:t>
            </a:r>
          </a:p>
        </p:txBody>
      </p:sp>
      <p:sp>
        <p:nvSpPr>
          <p:cNvPr id="101380" name="Rectangle 4"/>
          <p:cNvSpPr>
            <a:spLocks noGrp="1" noChangeArrowheads="1"/>
          </p:cNvSpPr>
          <p:nvPr>
            <p:ph idx="1"/>
          </p:nvPr>
        </p:nvSpPr>
        <p:spPr>
          <a:xfrm>
            <a:off x="685800" y="1905000"/>
            <a:ext cx="7772400" cy="3886200"/>
          </a:xfrm>
          <a:solidFill>
            <a:schemeClr val="tx1"/>
          </a:solidFill>
          <a:ln>
            <a:solidFill>
              <a:schemeClr val="bg1"/>
            </a:solidFill>
            <a:miter lim="800000"/>
            <a:headEnd/>
            <a:tailEnd/>
          </a:ln>
        </p:spPr>
        <p:txBody>
          <a:bodyPr/>
          <a:lstStyle/>
          <a:p>
            <a:pPr eaLnBrk="1" hangingPunct="1"/>
            <a:r>
              <a:rPr lang="en-US" altLang="en-US" sz="3600" b="1" dirty="0" smtClean="0">
                <a:solidFill>
                  <a:srgbClr val="FFFF00"/>
                </a:solidFill>
              </a:rPr>
              <a:t>This is a painting on the ceiling of a church.</a:t>
            </a:r>
          </a:p>
          <a:p>
            <a:pPr eaLnBrk="1" hangingPunct="1"/>
            <a:r>
              <a:rPr lang="en-US" altLang="en-US" sz="3600" b="1" dirty="0" smtClean="0">
                <a:solidFill>
                  <a:srgbClr val="FFFF00"/>
                </a:solidFill>
              </a:rPr>
              <a:t>It took over 4 years to finish.</a:t>
            </a:r>
          </a:p>
          <a:p>
            <a:pPr eaLnBrk="1" hangingPunct="1"/>
            <a:r>
              <a:rPr lang="en-US" altLang="en-US" sz="3600" b="1" dirty="0" smtClean="0">
                <a:solidFill>
                  <a:srgbClr val="FFFF00"/>
                </a:solidFill>
              </a:rPr>
              <a:t>Michelangelo didn’t want to do it but was forced by the pope.</a:t>
            </a:r>
            <a:endParaRPr lang="en-US" altLang="en-US" sz="3600" b="1" dirty="0" smtClean="0"/>
          </a:p>
          <a:p>
            <a:pPr eaLnBrk="1" hangingPunct="1"/>
            <a:r>
              <a:rPr lang="en-US" altLang="en-US" sz="3600" b="1" dirty="0" smtClean="0">
                <a:solidFill>
                  <a:srgbClr val="21F810"/>
                </a:solidFill>
              </a:rPr>
              <a:t>It wasn’t easy!</a:t>
            </a:r>
          </a:p>
        </p:txBody>
      </p:sp>
      <p:pic>
        <p:nvPicPr>
          <p:cNvPr id="5" name="Picture 2" descr="Michelangelo"/>
          <p:cNvPicPr>
            <a:picLocks noChangeAspect="1" noChangeArrowheads="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86567" y="5560993"/>
            <a:ext cx="792929" cy="109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60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path" presetSubtype="0" accel="50000" decel="50000" fill="hold" nodeType="clickEffect">
                                  <p:stCondLst>
                                    <p:cond delay="0"/>
                                  </p:stCondLst>
                                  <p:childTnLst>
                                    <p:animMotion origin="layout" path="M 8.33333E-7 -1.96532E-6 L -1.06823 -1.96532E-6 " pathEditMode="relative" rAng="0" ptsTypes="AA">
                                      <p:cBhvr>
                                        <p:cTn id="6" dur="20000" fill="hold"/>
                                        <p:tgtEl>
                                          <p:spTgt spid="101378"/>
                                        </p:tgtEl>
                                        <p:attrNameLst>
                                          <p:attrName>ppt_x</p:attrName>
                                          <p:attrName>ppt_y</p:attrName>
                                        </p:attrNameLst>
                                      </p:cBhvr>
                                      <p:rCtr x="-53420" y="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50" presetClass="entr" presetSubtype="0" decel="100000" fill="hold" grpId="0" nodeType="clickEffect">
                                  <p:stCondLst>
                                    <p:cond delay="0"/>
                                  </p:stCondLst>
                                  <p:childTnLst>
                                    <p:set>
                                      <p:cBhvr>
                                        <p:cTn id="10" dur="1" fill="hold">
                                          <p:stCondLst>
                                            <p:cond delay="0"/>
                                          </p:stCondLst>
                                        </p:cTn>
                                        <p:tgtEl>
                                          <p:spTgt spid="101379"/>
                                        </p:tgtEl>
                                        <p:attrNameLst>
                                          <p:attrName>style.visibility</p:attrName>
                                        </p:attrNameLst>
                                      </p:cBhvr>
                                      <p:to>
                                        <p:strVal val="visible"/>
                                      </p:to>
                                    </p:set>
                                    <p:anim calcmode="lin" valueType="num">
                                      <p:cBhvr>
                                        <p:cTn id="11" dur="1000" fill="hold"/>
                                        <p:tgtEl>
                                          <p:spTgt spid="101379"/>
                                        </p:tgtEl>
                                        <p:attrNameLst>
                                          <p:attrName>ppt_w</p:attrName>
                                        </p:attrNameLst>
                                      </p:cBhvr>
                                      <p:tavLst>
                                        <p:tav tm="0">
                                          <p:val>
                                            <p:strVal val="#ppt_w+.3"/>
                                          </p:val>
                                        </p:tav>
                                        <p:tav tm="100000">
                                          <p:val>
                                            <p:strVal val="#ppt_w"/>
                                          </p:val>
                                        </p:tav>
                                      </p:tavLst>
                                    </p:anim>
                                    <p:anim calcmode="lin" valueType="num">
                                      <p:cBhvr>
                                        <p:cTn id="12" dur="1000" fill="hold"/>
                                        <p:tgtEl>
                                          <p:spTgt spid="101379"/>
                                        </p:tgtEl>
                                        <p:attrNameLst>
                                          <p:attrName>ppt_h</p:attrName>
                                        </p:attrNameLst>
                                      </p:cBhvr>
                                      <p:tavLst>
                                        <p:tav tm="0">
                                          <p:val>
                                            <p:strVal val="#ppt_h"/>
                                          </p:val>
                                        </p:tav>
                                        <p:tav tm="100000">
                                          <p:val>
                                            <p:strVal val="#ppt_h"/>
                                          </p:val>
                                        </p:tav>
                                      </p:tavLst>
                                    </p:anim>
                                    <p:animEffect transition="in" filter="fade">
                                      <p:cBhvr>
                                        <p:cTn id="13" dur="1000"/>
                                        <p:tgtEl>
                                          <p:spTgt spid="10137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0" presetClass="entr" presetSubtype="0" decel="100000" fill="hold" grpId="0" nodeType="clickEffect">
                                  <p:stCondLst>
                                    <p:cond delay="0"/>
                                  </p:stCondLst>
                                  <p:childTnLst>
                                    <p:set>
                                      <p:cBhvr>
                                        <p:cTn id="17" dur="1" fill="hold">
                                          <p:stCondLst>
                                            <p:cond delay="0"/>
                                          </p:stCondLst>
                                        </p:cTn>
                                        <p:tgtEl>
                                          <p:spTgt spid="101380">
                                            <p:bg/>
                                          </p:spTgt>
                                        </p:tgtEl>
                                        <p:attrNameLst>
                                          <p:attrName>style.visibility</p:attrName>
                                        </p:attrNameLst>
                                      </p:cBhvr>
                                      <p:to>
                                        <p:strVal val="visible"/>
                                      </p:to>
                                    </p:set>
                                    <p:anim calcmode="lin" valueType="num">
                                      <p:cBhvr>
                                        <p:cTn id="18" dur="1000" fill="hold"/>
                                        <p:tgtEl>
                                          <p:spTgt spid="101380">
                                            <p:bg/>
                                          </p:spTgt>
                                        </p:tgtEl>
                                        <p:attrNameLst>
                                          <p:attrName>ppt_w</p:attrName>
                                        </p:attrNameLst>
                                      </p:cBhvr>
                                      <p:tavLst>
                                        <p:tav tm="0">
                                          <p:val>
                                            <p:strVal val="#ppt_w+.3"/>
                                          </p:val>
                                        </p:tav>
                                        <p:tav tm="100000">
                                          <p:val>
                                            <p:strVal val="#ppt_w"/>
                                          </p:val>
                                        </p:tav>
                                      </p:tavLst>
                                    </p:anim>
                                    <p:anim calcmode="lin" valueType="num">
                                      <p:cBhvr>
                                        <p:cTn id="19" dur="1000" fill="hold"/>
                                        <p:tgtEl>
                                          <p:spTgt spid="101380">
                                            <p:bg/>
                                          </p:spTgt>
                                        </p:tgtEl>
                                        <p:attrNameLst>
                                          <p:attrName>ppt_h</p:attrName>
                                        </p:attrNameLst>
                                      </p:cBhvr>
                                      <p:tavLst>
                                        <p:tav tm="0">
                                          <p:val>
                                            <p:strVal val="#ppt_h"/>
                                          </p:val>
                                        </p:tav>
                                        <p:tav tm="100000">
                                          <p:val>
                                            <p:strVal val="#ppt_h"/>
                                          </p:val>
                                        </p:tav>
                                      </p:tavLst>
                                    </p:anim>
                                    <p:animEffect transition="in" filter="fade">
                                      <p:cBhvr>
                                        <p:cTn id="20" dur="1000"/>
                                        <p:tgtEl>
                                          <p:spTgt spid="101380">
                                            <p:bg/>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101380">
                                            <p:txEl>
                                              <p:pRg st="0" end="0"/>
                                            </p:txEl>
                                          </p:spTgt>
                                        </p:tgtEl>
                                        <p:attrNameLst>
                                          <p:attrName>style.visibility</p:attrName>
                                        </p:attrNameLst>
                                      </p:cBhvr>
                                      <p:to>
                                        <p:strVal val="visible"/>
                                      </p:to>
                                    </p:set>
                                    <p:anim calcmode="lin" valueType="num">
                                      <p:cBhvr>
                                        <p:cTn id="25" dur="1000" fill="hold"/>
                                        <p:tgtEl>
                                          <p:spTgt spid="101380">
                                            <p:txEl>
                                              <p:pRg st="0" end="0"/>
                                            </p:txEl>
                                          </p:spTgt>
                                        </p:tgtEl>
                                        <p:attrNameLst>
                                          <p:attrName>ppt_w</p:attrName>
                                        </p:attrNameLst>
                                      </p:cBhvr>
                                      <p:tavLst>
                                        <p:tav tm="0">
                                          <p:val>
                                            <p:strVal val="#ppt_w+.3"/>
                                          </p:val>
                                        </p:tav>
                                        <p:tav tm="100000">
                                          <p:val>
                                            <p:strVal val="#ppt_w"/>
                                          </p:val>
                                        </p:tav>
                                      </p:tavLst>
                                    </p:anim>
                                    <p:anim calcmode="lin" valueType="num">
                                      <p:cBhvr>
                                        <p:cTn id="26" dur="1000" fill="hold"/>
                                        <p:tgtEl>
                                          <p:spTgt spid="101380">
                                            <p:txEl>
                                              <p:pRg st="0" end="0"/>
                                            </p:txEl>
                                          </p:spTgt>
                                        </p:tgtEl>
                                        <p:attrNameLst>
                                          <p:attrName>ppt_h</p:attrName>
                                        </p:attrNameLst>
                                      </p:cBhvr>
                                      <p:tavLst>
                                        <p:tav tm="0">
                                          <p:val>
                                            <p:strVal val="#ppt_h"/>
                                          </p:val>
                                        </p:tav>
                                        <p:tav tm="100000">
                                          <p:val>
                                            <p:strVal val="#ppt_h"/>
                                          </p:val>
                                        </p:tav>
                                      </p:tavLst>
                                    </p:anim>
                                    <p:animEffect transition="in" filter="fade">
                                      <p:cBhvr>
                                        <p:cTn id="27" dur="1000"/>
                                        <p:tgtEl>
                                          <p:spTgt spid="10138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0" presetClass="entr" presetSubtype="0" decel="100000" fill="hold" grpId="0" nodeType="clickEffect">
                                  <p:stCondLst>
                                    <p:cond delay="0"/>
                                  </p:stCondLst>
                                  <p:childTnLst>
                                    <p:set>
                                      <p:cBhvr>
                                        <p:cTn id="31" dur="1" fill="hold">
                                          <p:stCondLst>
                                            <p:cond delay="0"/>
                                          </p:stCondLst>
                                        </p:cTn>
                                        <p:tgtEl>
                                          <p:spTgt spid="101380">
                                            <p:txEl>
                                              <p:pRg st="1" end="1"/>
                                            </p:txEl>
                                          </p:spTgt>
                                        </p:tgtEl>
                                        <p:attrNameLst>
                                          <p:attrName>style.visibility</p:attrName>
                                        </p:attrNameLst>
                                      </p:cBhvr>
                                      <p:to>
                                        <p:strVal val="visible"/>
                                      </p:to>
                                    </p:set>
                                    <p:anim calcmode="lin" valueType="num">
                                      <p:cBhvr>
                                        <p:cTn id="32" dur="1000" fill="hold"/>
                                        <p:tgtEl>
                                          <p:spTgt spid="101380">
                                            <p:txEl>
                                              <p:pRg st="1" end="1"/>
                                            </p:txEl>
                                          </p:spTgt>
                                        </p:tgtEl>
                                        <p:attrNameLst>
                                          <p:attrName>ppt_w</p:attrName>
                                        </p:attrNameLst>
                                      </p:cBhvr>
                                      <p:tavLst>
                                        <p:tav tm="0">
                                          <p:val>
                                            <p:strVal val="#ppt_w+.3"/>
                                          </p:val>
                                        </p:tav>
                                        <p:tav tm="100000">
                                          <p:val>
                                            <p:strVal val="#ppt_w"/>
                                          </p:val>
                                        </p:tav>
                                      </p:tavLst>
                                    </p:anim>
                                    <p:anim calcmode="lin" valueType="num">
                                      <p:cBhvr>
                                        <p:cTn id="33" dur="1000" fill="hold"/>
                                        <p:tgtEl>
                                          <p:spTgt spid="101380">
                                            <p:txEl>
                                              <p:pRg st="1" end="1"/>
                                            </p:txEl>
                                          </p:spTgt>
                                        </p:tgtEl>
                                        <p:attrNameLst>
                                          <p:attrName>ppt_h</p:attrName>
                                        </p:attrNameLst>
                                      </p:cBhvr>
                                      <p:tavLst>
                                        <p:tav tm="0">
                                          <p:val>
                                            <p:strVal val="#ppt_h"/>
                                          </p:val>
                                        </p:tav>
                                        <p:tav tm="100000">
                                          <p:val>
                                            <p:strVal val="#ppt_h"/>
                                          </p:val>
                                        </p:tav>
                                      </p:tavLst>
                                    </p:anim>
                                    <p:animEffect transition="in" filter="fade">
                                      <p:cBhvr>
                                        <p:cTn id="34" dur="1000"/>
                                        <p:tgtEl>
                                          <p:spTgt spid="101380">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101380">
                                            <p:txEl>
                                              <p:pRg st="2" end="2"/>
                                            </p:txEl>
                                          </p:spTgt>
                                        </p:tgtEl>
                                        <p:attrNameLst>
                                          <p:attrName>style.visibility</p:attrName>
                                        </p:attrNameLst>
                                      </p:cBhvr>
                                      <p:to>
                                        <p:strVal val="visible"/>
                                      </p:to>
                                    </p:set>
                                    <p:anim calcmode="lin" valueType="num">
                                      <p:cBhvr>
                                        <p:cTn id="39" dur="1000" fill="hold"/>
                                        <p:tgtEl>
                                          <p:spTgt spid="101380">
                                            <p:txEl>
                                              <p:pRg st="2" end="2"/>
                                            </p:txEl>
                                          </p:spTgt>
                                        </p:tgtEl>
                                        <p:attrNameLst>
                                          <p:attrName>ppt_w</p:attrName>
                                        </p:attrNameLst>
                                      </p:cBhvr>
                                      <p:tavLst>
                                        <p:tav tm="0">
                                          <p:val>
                                            <p:strVal val="#ppt_w+.3"/>
                                          </p:val>
                                        </p:tav>
                                        <p:tav tm="100000">
                                          <p:val>
                                            <p:strVal val="#ppt_w"/>
                                          </p:val>
                                        </p:tav>
                                      </p:tavLst>
                                    </p:anim>
                                    <p:anim calcmode="lin" valueType="num">
                                      <p:cBhvr>
                                        <p:cTn id="40" dur="1000" fill="hold"/>
                                        <p:tgtEl>
                                          <p:spTgt spid="101380">
                                            <p:txEl>
                                              <p:pRg st="2" end="2"/>
                                            </p:txEl>
                                          </p:spTgt>
                                        </p:tgtEl>
                                        <p:attrNameLst>
                                          <p:attrName>ppt_h</p:attrName>
                                        </p:attrNameLst>
                                      </p:cBhvr>
                                      <p:tavLst>
                                        <p:tav tm="0">
                                          <p:val>
                                            <p:strVal val="#ppt_h"/>
                                          </p:val>
                                        </p:tav>
                                        <p:tav tm="100000">
                                          <p:val>
                                            <p:strVal val="#ppt_h"/>
                                          </p:val>
                                        </p:tav>
                                      </p:tavLst>
                                    </p:anim>
                                    <p:animEffect transition="in" filter="fade">
                                      <p:cBhvr>
                                        <p:cTn id="41" dur="1000"/>
                                        <p:tgtEl>
                                          <p:spTgt spid="101380">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0" presetClass="entr" presetSubtype="0" decel="100000" fill="hold" grpId="0" nodeType="clickEffect">
                                  <p:stCondLst>
                                    <p:cond delay="0"/>
                                  </p:stCondLst>
                                  <p:childTnLst>
                                    <p:set>
                                      <p:cBhvr>
                                        <p:cTn id="45" dur="1" fill="hold">
                                          <p:stCondLst>
                                            <p:cond delay="0"/>
                                          </p:stCondLst>
                                        </p:cTn>
                                        <p:tgtEl>
                                          <p:spTgt spid="101380">
                                            <p:txEl>
                                              <p:pRg st="3" end="3"/>
                                            </p:txEl>
                                          </p:spTgt>
                                        </p:tgtEl>
                                        <p:attrNameLst>
                                          <p:attrName>style.visibility</p:attrName>
                                        </p:attrNameLst>
                                      </p:cBhvr>
                                      <p:to>
                                        <p:strVal val="visible"/>
                                      </p:to>
                                    </p:set>
                                    <p:anim calcmode="lin" valueType="num">
                                      <p:cBhvr>
                                        <p:cTn id="46" dur="1000" fill="hold"/>
                                        <p:tgtEl>
                                          <p:spTgt spid="101380">
                                            <p:txEl>
                                              <p:pRg st="3" end="3"/>
                                            </p:txEl>
                                          </p:spTgt>
                                        </p:tgtEl>
                                        <p:attrNameLst>
                                          <p:attrName>ppt_w</p:attrName>
                                        </p:attrNameLst>
                                      </p:cBhvr>
                                      <p:tavLst>
                                        <p:tav tm="0">
                                          <p:val>
                                            <p:strVal val="#ppt_w+.3"/>
                                          </p:val>
                                        </p:tav>
                                        <p:tav tm="100000">
                                          <p:val>
                                            <p:strVal val="#ppt_w"/>
                                          </p:val>
                                        </p:tav>
                                      </p:tavLst>
                                    </p:anim>
                                    <p:anim calcmode="lin" valueType="num">
                                      <p:cBhvr>
                                        <p:cTn id="47" dur="1000" fill="hold"/>
                                        <p:tgtEl>
                                          <p:spTgt spid="101380">
                                            <p:txEl>
                                              <p:pRg st="3" end="3"/>
                                            </p:txEl>
                                          </p:spTgt>
                                        </p:tgtEl>
                                        <p:attrNameLst>
                                          <p:attrName>ppt_h</p:attrName>
                                        </p:attrNameLst>
                                      </p:cBhvr>
                                      <p:tavLst>
                                        <p:tav tm="0">
                                          <p:val>
                                            <p:strVal val="#ppt_h"/>
                                          </p:val>
                                        </p:tav>
                                        <p:tav tm="100000">
                                          <p:val>
                                            <p:strVal val="#ppt_h"/>
                                          </p:val>
                                        </p:tav>
                                      </p:tavLst>
                                    </p:anim>
                                    <p:animEffect transition="in" filter="fade">
                                      <p:cBhvr>
                                        <p:cTn id="48" dur="1000"/>
                                        <p:tgtEl>
                                          <p:spTgt spid="1013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p:bldP spid="101380"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Sistine - High Res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8"/>
            <a:ext cx="19840575" cy="696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3" descr="Sistine - High Res 2"/>
          <p:cNvPicPr>
            <a:picLocks noChangeAspect="1" noChangeArrowheads="1"/>
          </p:cNvPicPr>
          <p:nvPr/>
        </p:nvPicPr>
        <p:blipFill>
          <a:blip r:embed="rId3">
            <a:extLst>
              <a:ext uri="{28A0092B-C50C-407E-A947-70E740481C1C}">
                <a14:useLocalDpi xmlns:a14="http://schemas.microsoft.com/office/drawing/2010/main" val="0"/>
              </a:ext>
            </a:extLst>
          </a:blip>
          <a:srcRect l="33414" t="29549" r="58138" b="31053"/>
          <a:stretch>
            <a:fillRect/>
          </a:stretch>
        </p:blipFill>
        <p:spPr bwMode="auto">
          <a:xfrm>
            <a:off x="6324600" y="2057400"/>
            <a:ext cx="1676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Michelangelo"/>
          <p:cNvPicPr>
            <a:picLocks noChangeAspect="1" noChangeArrowheads="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186567" y="5560993"/>
            <a:ext cx="792929" cy="109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428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3426"/>
                                        </p:tgtEl>
                                      </p:cBhvr>
                                    </p:animEffect>
                                    <p:set>
                                      <p:cBhvr>
                                        <p:cTn id="7" dur="1" fill="hold">
                                          <p:stCondLst>
                                            <p:cond delay="1999"/>
                                          </p:stCondLst>
                                        </p:cTn>
                                        <p:tgtEl>
                                          <p:spTgt spid="10342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mph" presetSubtype="0" fill="hold" nodeType="clickEffect">
                                  <p:stCondLst>
                                    <p:cond delay="0"/>
                                  </p:stCondLst>
                                  <p:childTnLst>
                                    <p:animRot by="5400000">
                                      <p:cBhvr>
                                        <p:cTn id="11" dur="2000" fill="hold"/>
                                        <p:tgtEl>
                                          <p:spTgt spid="103427"/>
                                        </p:tgtEl>
                                        <p:attrNameLst>
                                          <p:attrName>r</p:attrName>
                                        </p:attrNameLst>
                                      </p:cBhvr>
                                    </p:animRot>
                                  </p:childTnLst>
                                </p:cTn>
                              </p:par>
                              <p:par>
                                <p:cTn id="12" presetID="6" presetClass="emph" presetSubtype="0" fill="hold" nodeType="withEffect">
                                  <p:stCondLst>
                                    <p:cond delay="0"/>
                                  </p:stCondLst>
                                  <p:childTnLst>
                                    <p:animScale>
                                      <p:cBhvr>
                                        <p:cTn id="13" dur="2000" fill="hold"/>
                                        <p:tgtEl>
                                          <p:spTgt spid="103427"/>
                                        </p:tgtEl>
                                      </p:cBhvr>
                                      <p:by x="150000" y="150000"/>
                                    </p:animScale>
                                  </p:childTnLst>
                                </p:cTn>
                              </p:par>
                              <p:par>
                                <p:cTn id="14" presetID="35" presetClass="path" presetSubtype="0" accel="50000" decel="50000" fill="hold" nodeType="withEffect">
                                  <p:stCondLst>
                                    <p:cond delay="0"/>
                                  </p:stCondLst>
                                  <p:childTnLst>
                                    <p:animMotion origin="layout" path="M 0 0  L -0.25 0  E" pathEditMode="relative" ptsTypes="">
                                      <p:cBhvr>
                                        <p:cTn id="15" dur="2000" fill="hold"/>
                                        <p:tgtEl>
                                          <p:spTgt spid="10342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http://www.psdgraphics.com/file/empty-shelf.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3297" b="20073"/>
          <a:stretch/>
        </p:blipFill>
        <p:spPr bwMode="auto">
          <a:xfrm>
            <a:off x="-3877213" y="5575383"/>
            <a:ext cx="16738708" cy="83240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5" cstate="print">
            <a:extLst>
              <a:ext uri="{BEBA8EAE-BF5A-486C-A8C5-ECC9F3942E4B}">
                <a14:imgProps xmlns:a14="http://schemas.microsoft.com/office/drawing/2010/main">
                  <a14:imgLayer r:embed="rId6">
                    <a14:imgEffect>
                      <a14:backgroundRemoval t="0" b="100000" l="0" r="100000">
                        <a14:foregroundMark x1="5640" y1="24798" x2="96361" y2="26822"/>
                        <a14:foregroundMark x1="99212" y1="92105" x2="1031" y2="92713"/>
                        <a14:foregroundMark x1="99212" y1="60324" x2="182" y2="65688"/>
                        <a14:foregroundMark x1="99090" y1="6478" x2="60946" y2="54656"/>
                        <a14:foregroundMark x1="73742" y1="28036" x2="89327" y2="68725"/>
                        <a14:foregroundMark x1="99212" y1="39879" x2="72529" y2="37854"/>
                        <a14:foregroundMark x1="93693" y1="50202" x2="80534" y2="50202"/>
                        <a14:foregroundMark x1="81383" y1="5668" x2="78108" y2="15283"/>
                        <a14:foregroundMark x1="74348" y1="5061" x2="70346" y2="4453"/>
                        <a14:foregroundMark x1="88599" y1="4858" x2="83566" y2="4656"/>
                        <a14:foregroundMark x1="88114" y1="3441" x2="84961" y2="3644"/>
                        <a14:foregroundMark x1="81383" y1="4858" x2="78472" y2="4858"/>
                        <a14:backgroundMark x1="99212" y1="98988" x2="14190" y2="99595"/>
                        <a14:backgroundMark x1="12189" y1="98988" x2="61" y2="99798"/>
                        <a14:backgroundMark x1="60097" y1="1215" x2="60097" y2="1215"/>
                        <a14:backgroundMark x1="55185" y1="2227" x2="55185" y2="2227"/>
                        <a14:backgroundMark x1="51425" y1="2024" x2="51425" y2="2024"/>
                        <a14:backgroundMark x1="58278" y1="2227" x2="58278" y2="2227"/>
                        <a14:backgroundMark x1="64221" y1="3036" x2="52881" y2="810"/>
                        <a14:backgroundMark x1="67981" y1="2227" x2="67981" y2="2227"/>
                        <a14:backgroundMark x1="68587" y1="1619" x2="74712" y2="1619"/>
                        <a14:backgroundMark x1="74712" y1="1619" x2="99576" y2="2024"/>
                        <a14:backgroundMark x1="32686" y1="607" x2="16859" y2="1417"/>
                        <a14:backgroundMark x1="10976" y1="1215" x2="61" y2="0"/>
                      </a14:backgroundRemoval>
                    </a14:imgEffect>
                  </a14:imgLayer>
                </a14:imgProps>
              </a:ext>
              <a:ext uri="{28A0092B-C50C-407E-A947-70E740481C1C}">
                <a14:useLocalDpi xmlns:a14="http://schemas.microsoft.com/office/drawing/2010/main" val="0"/>
              </a:ext>
            </a:extLst>
          </a:blip>
          <a:stretch>
            <a:fillRect/>
          </a:stretch>
        </p:blipFill>
        <p:spPr>
          <a:xfrm>
            <a:off x="-320172" y="410307"/>
            <a:ext cx="9624627" cy="5767755"/>
          </a:xfrm>
          <a:effectLst>
            <a:softEdge rad="12700"/>
          </a:effectLst>
        </p:spPr>
      </p:pic>
      <p:pic>
        <p:nvPicPr>
          <p:cNvPr id="10" name="Picture 31" descr="cranach_martin_luthe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664" r="26199" b="30332"/>
          <a:stretch/>
        </p:blipFill>
        <p:spPr bwMode="auto">
          <a:xfrm>
            <a:off x="4454770" y="820323"/>
            <a:ext cx="786398" cy="2262846"/>
          </a:xfrm>
          <a:prstGeom prst="rect">
            <a:avLst/>
          </a:prstGeom>
          <a:noFill/>
          <a:ln>
            <a:noFill/>
          </a:ln>
          <a:effectLst>
            <a:innerShdw blurRad="63500" dist="50800" dir="2700000">
              <a:prstClr val="black">
                <a:alpha val="50000"/>
              </a:prstClr>
            </a:innerShdw>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332bild"/>
          <p:cNvPicPr>
            <a:picLocks noChangeAspect="1" noChangeArrowheads="1"/>
          </p:cNvPicPr>
          <p:nvPr/>
        </p:nvPicPr>
        <p:blipFill rotWithShape="1">
          <a:blip r:embed="rId8">
            <a:extLst>
              <a:ext uri="{28A0092B-C50C-407E-A947-70E740481C1C}">
                <a14:useLocalDpi xmlns:a14="http://schemas.microsoft.com/office/drawing/2010/main" val="0"/>
              </a:ext>
            </a:extLst>
          </a:blip>
          <a:srcRect l="24519" r="22671" b="-1694"/>
          <a:stretch/>
        </p:blipFill>
        <p:spPr bwMode="auto">
          <a:xfrm rot="162729">
            <a:off x="5307200" y="713307"/>
            <a:ext cx="738554" cy="2549570"/>
          </a:xfrm>
          <a:prstGeom prst="rect">
            <a:avLst/>
          </a:prstGeom>
          <a:noFill/>
          <a:ln>
            <a:noFill/>
          </a:ln>
          <a:effectLst>
            <a:innerShdw blurRad="63500" dist="50800" dir="2700000">
              <a:prstClr val="black">
                <a:alpha val="50000"/>
              </a:prstClr>
            </a:innerShdw>
            <a:softEdge rad="63500"/>
          </a:effectLst>
          <a:scene3d>
            <a:camera prst="perspective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7" descr="columbus"/>
          <p:cNvPicPr>
            <a:picLocks noChangeAspect="1" noChangeArrowheads="1"/>
          </p:cNvPicPr>
          <p:nvPr/>
        </p:nvPicPr>
        <p:blipFill rotWithShape="1">
          <a:blip r:embed="rId9">
            <a:extLst>
              <a:ext uri="{28A0092B-C50C-407E-A947-70E740481C1C}">
                <a14:useLocalDpi xmlns:a14="http://schemas.microsoft.com/office/drawing/2010/main" val="0"/>
              </a:ext>
            </a:extLst>
          </a:blip>
          <a:srcRect l="37402" t="12828" r="35174" b="733"/>
          <a:stretch/>
        </p:blipFill>
        <p:spPr bwMode="auto">
          <a:xfrm>
            <a:off x="7010400" y="748519"/>
            <a:ext cx="644769" cy="2328788"/>
          </a:xfrm>
          <a:prstGeom prst="rect">
            <a:avLst/>
          </a:prstGeom>
          <a:noFill/>
          <a:ln>
            <a:noFill/>
          </a:ln>
          <a:effectLst>
            <a:innerShdw blurRad="63500" dist="50800" dir="2700000">
              <a:prstClr val="black">
                <a:alpha val="50000"/>
              </a:prstClr>
            </a:innerShdw>
            <a:softEdge rad="31750"/>
          </a:effectLst>
          <a:scene3d>
            <a:camera prst="perspectiveFront" fov="2700000">
              <a:rot lat="0" lon="0" rev="6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Datoteka:Galileo-sustermans2.jpg"/>
          <p:cNvPicPr>
            <a:picLocks noChangeAspect="1" noChangeArrowheads="1"/>
          </p:cNvPicPr>
          <p:nvPr/>
        </p:nvPicPr>
        <p:blipFill rotWithShape="1">
          <a:blip r:embed="rId10">
            <a:extLst>
              <a:ext uri="{28A0092B-C50C-407E-A947-70E740481C1C}">
                <a14:useLocalDpi xmlns:a14="http://schemas.microsoft.com/office/drawing/2010/main" val="0"/>
              </a:ext>
            </a:extLst>
          </a:blip>
          <a:srcRect l="25120" t="-968" r="44756" b="21910"/>
          <a:stretch/>
        </p:blipFill>
        <p:spPr bwMode="auto">
          <a:xfrm flipH="1">
            <a:off x="2919043" y="3567928"/>
            <a:ext cx="679939" cy="2211549"/>
          </a:xfrm>
          <a:prstGeom prst="rect">
            <a:avLst/>
          </a:prstGeom>
          <a:noFill/>
          <a:effectLst>
            <a:innerShdw blurRad="63500" dist="50800" dir="2700000">
              <a:prstClr val="black">
                <a:alpha val="50000"/>
              </a:prstClr>
            </a:innerShdw>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5" name="Picture 21" descr="leonardo"/>
          <p:cNvPicPr>
            <a:picLocks noChangeAspect="1" noChangeArrowheads="1"/>
          </p:cNvPicPr>
          <p:nvPr/>
        </p:nvPicPr>
        <p:blipFill rotWithShape="1">
          <a:blip r:embed="rId11">
            <a:extLst>
              <a:ext uri="{28A0092B-C50C-407E-A947-70E740481C1C}">
                <a14:useLocalDpi xmlns:a14="http://schemas.microsoft.com/office/drawing/2010/main" val="0"/>
              </a:ext>
            </a:extLst>
          </a:blip>
          <a:srcRect l="24336" t="2837" r="14605" b="-1990"/>
          <a:stretch/>
        </p:blipFill>
        <p:spPr bwMode="auto">
          <a:xfrm>
            <a:off x="3724102" y="651927"/>
            <a:ext cx="720160" cy="2544139"/>
          </a:xfrm>
          <a:prstGeom prst="rect">
            <a:avLst/>
          </a:prstGeom>
          <a:noFill/>
          <a:ln>
            <a:noFill/>
          </a:ln>
          <a:effectLst>
            <a:innerShdw blurRad="63500" dist="50800" dir="2700000">
              <a:prstClr val="black">
                <a:alpha val="50000"/>
              </a:prstClr>
            </a:innerShdw>
            <a:softEdge rad="63500"/>
          </a:effectLst>
          <a:scene3d>
            <a:camera prst="perspectiveFront">
              <a:rot lat="0" lon="0" rev="2154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Elizabeth"/>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artisticTexturizer/>
                    </a14:imgEffect>
                    <a14:imgEffect>
                      <a14:brightnessContrast bright="-20000"/>
                    </a14:imgEffect>
                  </a14:imgLayer>
                </a14:imgProps>
              </a:ext>
              <a:ext uri="{28A0092B-C50C-407E-A947-70E740481C1C}">
                <a14:useLocalDpi xmlns:a14="http://schemas.microsoft.com/office/drawing/2010/main" val="0"/>
              </a:ext>
            </a:extLst>
          </a:blip>
          <a:srcRect l="28573" r="27855" b="-146"/>
          <a:stretch/>
        </p:blipFill>
        <p:spPr bwMode="auto">
          <a:xfrm>
            <a:off x="6159640" y="3516922"/>
            <a:ext cx="773723" cy="2594317"/>
          </a:xfrm>
          <a:prstGeom prst="rect">
            <a:avLst/>
          </a:prstGeom>
          <a:noFill/>
          <a:ln>
            <a:noFill/>
          </a:ln>
          <a:effectLst>
            <a:innerShdw blurRad="63500" dist="50800" dir="2700000">
              <a:prstClr val="black">
                <a:alpha val="50000"/>
              </a:prstClr>
            </a:innerShdw>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3" descr="Copernicus2"/>
          <p:cNvPicPr>
            <a:picLocks noChangeAspect="1" noChangeArrowheads="1"/>
          </p:cNvPicPr>
          <p:nvPr/>
        </p:nvPicPr>
        <p:blipFill rotWithShape="1">
          <a:blip r:embed="rId14">
            <a:extLst>
              <a:ext uri="{BEBA8EAE-BF5A-486C-A8C5-ECC9F3942E4B}">
                <a14:imgProps xmlns:a14="http://schemas.microsoft.com/office/drawing/2010/main">
                  <a14:imgLayer r:embed="rId15">
                    <a14:imgEffect>
                      <a14:artisticTexturizer/>
                    </a14:imgEffect>
                  </a14:imgLayer>
                </a14:imgProps>
              </a:ext>
              <a:ext uri="{28A0092B-C50C-407E-A947-70E740481C1C}">
                <a14:useLocalDpi xmlns:a14="http://schemas.microsoft.com/office/drawing/2010/main" val="0"/>
              </a:ext>
            </a:extLst>
          </a:blip>
          <a:srcRect l="49551" t="15808" r="24744" b="78"/>
          <a:stretch/>
        </p:blipFill>
        <p:spPr bwMode="auto">
          <a:xfrm>
            <a:off x="512467" y="697261"/>
            <a:ext cx="782680" cy="2315905"/>
          </a:xfrm>
          <a:prstGeom prst="rect">
            <a:avLst/>
          </a:prstGeom>
          <a:noFill/>
          <a:ln>
            <a:noFill/>
          </a:ln>
          <a:effectLst>
            <a:innerShdw blurRad="63500" dist="50800" dir="2700000">
              <a:prstClr val="black">
                <a:alpha val="50000"/>
              </a:prstClr>
            </a:innerShdw>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descr="shakespeare"/>
          <p:cNvPicPr>
            <a:picLocks noChangeAspect="1" noChangeArrowheads="1"/>
          </p:cNvPicPr>
          <p:nvPr/>
        </p:nvPicPr>
        <p:blipFill rotWithShape="1">
          <a:blip r:embed="rId16">
            <a:extLst>
              <a:ext uri="{28A0092B-C50C-407E-A947-70E740481C1C}">
                <a14:useLocalDpi xmlns:a14="http://schemas.microsoft.com/office/drawing/2010/main" val="0"/>
              </a:ext>
            </a:extLst>
          </a:blip>
          <a:srcRect l="31122" t="1984" r="32390" b="1036"/>
          <a:stretch/>
        </p:blipFill>
        <p:spPr bwMode="auto">
          <a:xfrm>
            <a:off x="1139135" y="3567928"/>
            <a:ext cx="699711" cy="2340503"/>
          </a:xfrm>
          <a:prstGeom prst="rect">
            <a:avLst/>
          </a:prstGeom>
          <a:noFill/>
          <a:ln>
            <a:noFill/>
          </a:ln>
          <a:effectLst>
            <a:softEdge rad="63500"/>
          </a:effectLst>
          <a:scene3d>
            <a:camera prst="orthographicFront">
              <a:rot lat="0" lon="0" rev="2154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http://upload.wikimedia.org/wikipedia/commons/f/fb/Cobbe_portrait_of_Shakespeare.jp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artisticTexturizer/>
                    </a14:imgEffect>
                  </a14:imgLayer>
                </a14:imgProps>
              </a:ext>
              <a:ext uri="{28A0092B-C50C-407E-A947-70E740481C1C}">
                <a14:useLocalDpi xmlns:a14="http://schemas.microsoft.com/office/drawing/2010/main" val="0"/>
              </a:ext>
            </a:extLst>
          </a:blip>
          <a:srcRect l="29309" t="10686" r="23979" b="-21"/>
          <a:stretch/>
        </p:blipFill>
        <p:spPr bwMode="auto">
          <a:xfrm>
            <a:off x="4511045" y="3628703"/>
            <a:ext cx="809896" cy="2226683"/>
          </a:xfrm>
          <a:prstGeom prst="rect">
            <a:avLst/>
          </a:prstGeom>
          <a:noFill/>
          <a:effectLst>
            <a:innerShdw blurRad="63500" dist="50800" dir="2700000">
              <a:prstClr val="black">
                <a:alpha val="50000"/>
              </a:prstClr>
            </a:innerShdw>
            <a:softEdge rad="31750"/>
          </a:effectLst>
          <a:scene3d>
            <a:camera prst="perspectiveFront"/>
            <a:lightRig rig="threePt" dir="t"/>
          </a:scene3d>
          <a:extLst>
            <a:ext uri="{909E8E84-426E-40DD-AFC4-6F175D3DCCD1}">
              <a14:hiddenFill xmlns:a14="http://schemas.microsoft.com/office/drawing/2010/main">
                <a:solidFill>
                  <a:srgbClr val="FFFFFF"/>
                </a:solidFill>
              </a14:hiddenFill>
            </a:ext>
          </a:extLst>
        </p:spPr>
      </p:pic>
      <p:pic>
        <p:nvPicPr>
          <p:cNvPr id="19" name="Picture 11" descr="Henry VIII"/>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artisticTexturizer/>
                    </a14:imgEffect>
                  </a14:imgLayer>
                </a14:imgProps>
              </a:ext>
              <a:ext uri="{28A0092B-C50C-407E-A947-70E740481C1C}">
                <a14:useLocalDpi xmlns:a14="http://schemas.microsoft.com/office/drawing/2010/main" val="0"/>
              </a:ext>
            </a:extLst>
          </a:blip>
          <a:srcRect l="29410" r="23229" b="-335"/>
          <a:stretch/>
        </p:blipFill>
        <p:spPr bwMode="auto">
          <a:xfrm>
            <a:off x="2038139" y="714773"/>
            <a:ext cx="653143" cy="2403566"/>
          </a:xfrm>
          <a:prstGeom prst="rect">
            <a:avLst/>
          </a:prstGeom>
          <a:noFill/>
          <a:ln>
            <a:noFill/>
          </a:ln>
          <a:effectLst>
            <a:innerShdw blurRad="63500" dist="50800" dir="2700000">
              <a:prstClr val="black">
                <a:alpha val="50000"/>
              </a:prstClr>
            </a:innerShdw>
            <a:softEdge rad="31750"/>
          </a:effectLst>
          <a:scene3d>
            <a:camera prst="perspectiveFront">
              <a:rot lat="0" lon="0" rev="2148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ounded Rectangle 20"/>
          <p:cNvSpPr/>
          <p:nvPr/>
        </p:nvSpPr>
        <p:spPr>
          <a:xfrm>
            <a:off x="975066" y="2845084"/>
            <a:ext cx="7193867" cy="931692"/>
          </a:xfrm>
          <a:prstGeom prst="roundRect">
            <a:avLst>
              <a:gd name="adj" fmla="val 50000"/>
            </a:avLst>
          </a:prstGeom>
          <a:solidFill>
            <a:srgbClr val="0000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fontAlgn="base">
              <a:spcBef>
                <a:spcPct val="0"/>
              </a:spcBef>
              <a:spcAft>
                <a:spcPct val="0"/>
              </a:spcAft>
            </a:pPr>
            <a:r>
              <a:rPr lang="en-US" sz="7200" b="1" kern="10" dirty="0">
                <a:solidFill>
                  <a:srgbClr val="FF0000"/>
                </a:solidFill>
                <a:effectLst>
                  <a:outerShdw blurRad="50800" dist="38100" dir="2700000" algn="tl" rotWithShape="0">
                    <a:prstClr val="black">
                      <a:alpha val="40000"/>
                    </a:prstClr>
                  </a:outerShdw>
                </a:effectLst>
                <a:latin typeface="Garamond"/>
              </a:rPr>
              <a:t>The </a:t>
            </a:r>
            <a:r>
              <a:rPr lang="en-US" sz="7200" b="1" kern="10" dirty="0" smtClean="0">
                <a:solidFill>
                  <a:srgbClr val="FF0000"/>
                </a:solidFill>
                <a:effectLst>
                  <a:outerShdw blurRad="50800" dist="38100" dir="2700000" algn="tl" rotWithShape="0">
                    <a:prstClr val="black">
                      <a:alpha val="40000"/>
                    </a:prstClr>
                  </a:outerShdw>
                </a:effectLst>
                <a:latin typeface="Garamond"/>
              </a:rPr>
              <a:t>Three </a:t>
            </a:r>
            <a:r>
              <a:rPr lang="en-US" sz="7200" b="1" kern="10" dirty="0" err="1" smtClean="0">
                <a:solidFill>
                  <a:srgbClr val="FF0000"/>
                </a:solidFill>
                <a:effectLst>
                  <a:outerShdw blurRad="50800" dist="38100" dir="2700000" algn="tl" rotWithShape="0">
                    <a:prstClr val="black">
                      <a:alpha val="40000"/>
                    </a:prstClr>
                  </a:outerShdw>
                </a:effectLst>
                <a:latin typeface="Garamond"/>
              </a:rPr>
              <a:t>Rs</a:t>
            </a:r>
            <a:endParaRPr lang="en-US" sz="7200" b="1" kern="10" dirty="0">
              <a:solidFill>
                <a:srgbClr val="FF0000"/>
              </a:solidFill>
              <a:effectLst>
                <a:outerShdw blurRad="50800" dist="38100" dir="2700000" algn="tl" rotWithShape="0">
                  <a:prstClr val="black">
                    <a:alpha val="40000"/>
                  </a:prstClr>
                </a:outerShdw>
              </a:effectLst>
              <a:latin typeface="Garamond"/>
            </a:endParaRPr>
          </a:p>
        </p:txBody>
      </p:sp>
    </p:spTree>
    <p:extLst>
      <p:ext uri="{BB962C8B-B14F-4D97-AF65-F5344CB8AC3E}">
        <p14:creationId xmlns:p14="http://schemas.microsoft.com/office/powerpoint/2010/main" val="12324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3200" y="-8467"/>
            <a:ext cx="4656667" cy="6798733"/>
          </a:xfrm>
          <a:prstGeom prst="rect">
            <a:avLst/>
          </a:prstGeom>
          <a:solidFill>
            <a:srgbClr val="E6CEAA">
              <a:alpha val="8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621069" y="1575659"/>
            <a:ext cx="7772400" cy="2387600"/>
          </a:xfrm>
        </p:spPr>
        <p:txBody>
          <a:bodyPr>
            <a:normAutofit/>
          </a:bodyPr>
          <a:lstStyle/>
          <a:p>
            <a:r>
              <a:rPr lang="en-US" sz="4800" dirty="0" smtClean="0">
                <a:ln>
                  <a:solidFill>
                    <a:schemeClr val="tx1"/>
                  </a:solidFill>
                </a:ln>
                <a:solidFill>
                  <a:srgbClr val="FF0000"/>
                </a:solidFill>
                <a:latin typeface="MaryKate" panose="02000603000000000000" pitchFamily="2" charset="0"/>
              </a:rPr>
              <a:t>Chapter 2:</a:t>
            </a:r>
            <a:br>
              <a:rPr lang="en-US" sz="4800" dirty="0" smtClean="0">
                <a:ln>
                  <a:solidFill>
                    <a:schemeClr val="tx1"/>
                  </a:solidFill>
                </a:ln>
                <a:solidFill>
                  <a:srgbClr val="FF0000"/>
                </a:solidFill>
                <a:latin typeface="MaryKate" panose="02000603000000000000" pitchFamily="2" charset="0"/>
              </a:rPr>
            </a:br>
            <a:r>
              <a:rPr lang="en-US" sz="4800" dirty="0" smtClean="0">
                <a:ln>
                  <a:solidFill>
                    <a:schemeClr val="tx1"/>
                  </a:solidFill>
                </a:ln>
                <a:solidFill>
                  <a:srgbClr val="FF0000"/>
                </a:solidFill>
                <a:latin typeface="MaryKate" panose="02000603000000000000" pitchFamily="2" charset="0"/>
              </a:rPr>
              <a:t>The Artists</a:t>
            </a:r>
            <a:endParaRPr lang="en-US" sz="4800" dirty="0">
              <a:ln>
                <a:solidFill>
                  <a:schemeClr val="tx1"/>
                </a:solidFill>
              </a:ln>
              <a:solidFill>
                <a:srgbClr val="FF0000"/>
              </a:solidFill>
              <a:latin typeface="MaryKate" panose="02000603000000000000" pitchFamily="2" charset="0"/>
            </a:endParaRPr>
          </a:p>
        </p:txBody>
      </p:sp>
      <p:pic>
        <p:nvPicPr>
          <p:cNvPr id="1026" name="Picture 2" descr="http://3.bp.blogspot.com/-tPACO-fmf98/UCRuVhsl2rI/AAAAAAAAArQ/7UAXt0TY6IQ/s1600/LEONARDO+DA+VINCI+-+3.jpg"/>
          <p:cNvPicPr>
            <a:picLocks noChangeAspect="1" noChangeArrowheads="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rot="21311772">
            <a:off x="4789954" y="469226"/>
            <a:ext cx="1893536" cy="22553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21255127">
            <a:off x="4875764" y="2693675"/>
            <a:ext cx="2446941" cy="307777"/>
          </a:xfrm>
          <a:prstGeom prst="rect">
            <a:avLst/>
          </a:prstGeom>
          <a:noFill/>
        </p:spPr>
        <p:txBody>
          <a:bodyPr wrap="square" rtlCol="0">
            <a:spAutoFit/>
          </a:bodyPr>
          <a:lstStyle/>
          <a:p>
            <a:r>
              <a:rPr lang="en-US" sz="1400" dirty="0" smtClean="0">
                <a:latin typeface="MaryKate" panose="02000603000000000000"/>
              </a:rPr>
              <a:t>Leonardo da Vinci</a:t>
            </a:r>
            <a:endParaRPr lang="en-US" sz="1400" dirty="0">
              <a:latin typeface="MaryKate" panose="02000603000000000000"/>
            </a:endParaRPr>
          </a:p>
        </p:txBody>
      </p:sp>
      <p:pic>
        <p:nvPicPr>
          <p:cNvPr id="1028" name="Picture 4" descr="http://uknet.com/gallery2/d/15751-2/cel_turtles_donatello1.jpg"/>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25885" r="20549" b="55237"/>
          <a:stretch/>
        </p:blipFill>
        <p:spPr bwMode="auto">
          <a:xfrm>
            <a:off x="6816879" y="4586123"/>
            <a:ext cx="2168434" cy="14965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045211" y="7758309"/>
            <a:ext cx="2446941" cy="369332"/>
          </a:xfrm>
          <a:prstGeom prst="rect">
            <a:avLst/>
          </a:prstGeom>
          <a:noFill/>
        </p:spPr>
        <p:txBody>
          <a:bodyPr wrap="square" rtlCol="0">
            <a:spAutoFit/>
          </a:bodyPr>
          <a:lstStyle/>
          <a:p>
            <a:r>
              <a:rPr lang="en-US" dirty="0" smtClean="0"/>
              <a:t>Donatello di Sewer</a:t>
            </a:r>
            <a:endParaRPr lang="en-US" dirty="0"/>
          </a:p>
        </p:txBody>
      </p:sp>
      <p:pic>
        <p:nvPicPr>
          <p:cNvPr id="1030" name="Picture 6" descr="http://a4.files.biography.com/image/upload/c_fit,cs_srgb,dpr_1.0,h_1200,q_80,w_1200/MTE5NTU2MzE1OTY2NDQwOTcx.jpg"/>
          <p:cNvPicPr>
            <a:picLocks noChangeAspect="1" noChangeArrowheads="1"/>
          </p:cNvPicPr>
          <p:nvPr/>
        </p:nvPicPr>
        <p:blipFill>
          <a:blip r:embed="rId4" cstate="print">
            <a:duotone>
              <a:prstClr val="black"/>
              <a:srgbClr val="D9C3A5">
                <a:tint val="50000"/>
                <a:satMod val="180000"/>
              </a:srgbClr>
            </a:duotone>
            <a:extLst>
              <a:ext uri="{BEBA8EAE-BF5A-486C-A8C5-ECC9F3942E4B}">
                <a14:imgProps xmlns:a14="http://schemas.microsoft.com/office/drawing/2010/main">
                  <a14:imgLayer r:embed="rId5">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a:off x="6678802" y="1061484"/>
            <a:ext cx="2691472" cy="26914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678802" y="3778900"/>
            <a:ext cx="2092067" cy="307777"/>
          </a:xfrm>
          <a:prstGeom prst="rect">
            <a:avLst/>
          </a:prstGeom>
          <a:noFill/>
        </p:spPr>
        <p:txBody>
          <a:bodyPr wrap="square" rtlCol="0">
            <a:spAutoFit/>
          </a:bodyPr>
          <a:lstStyle/>
          <a:p>
            <a:r>
              <a:rPr lang="en-US" sz="1400" dirty="0" smtClean="0">
                <a:latin typeface="MaryKate" panose="02000603000000000000"/>
              </a:rPr>
              <a:t>Raphael da </a:t>
            </a:r>
            <a:r>
              <a:rPr lang="en-US" sz="1400" dirty="0" err="1" smtClean="0">
                <a:latin typeface="MaryKate" panose="02000603000000000000"/>
              </a:rPr>
              <a:t>Urbino</a:t>
            </a:r>
            <a:endParaRPr lang="en-US" sz="1400" dirty="0">
              <a:latin typeface="MaryKate" panose="02000603000000000000"/>
            </a:endParaRPr>
          </a:p>
        </p:txBody>
      </p:sp>
      <p:sp>
        <p:nvSpPr>
          <p:cNvPr id="12" name="TextBox 11"/>
          <p:cNvSpPr txBox="1"/>
          <p:nvPr/>
        </p:nvSpPr>
        <p:spPr>
          <a:xfrm rot="209358">
            <a:off x="4534603" y="5423713"/>
            <a:ext cx="2645269" cy="307777"/>
          </a:xfrm>
          <a:prstGeom prst="rect">
            <a:avLst/>
          </a:prstGeom>
          <a:noFill/>
        </p:spPr>
        <p:txBody>
          <a:bodyPr wrap="square" rtlCol="0">
            <a:spAutoFit/>
          </a:bodyPr>
          <a:lstStyle/>
          <a:p>
            <a:r>
              <a:rPr lang="en-US" sz="1400" dirty="0" smtClean="0">
                <a:latin typeface="MaryKate" panose="02000603000000000000"/>
              </a:rPr>
              <a:t>Michelangelo di </a:t>
            </a:r>
            <a:r>
              <a:rPr lang="en-US" sz="1400" dirty="0" err="1" smtClean="0">
                <a:latin typeface="MaryKate" panose="02000603000000000000"/>
              </a:rPr>
              <a:t>Simoni</a:t>
            </a:r>
            <a:endParaRPr lang="en-US" sz="1400" dirty="0">
              <a:latin typeface="MaryKate" panose="02000603000000000000"/>
            </a:endParaRPr>
          </a:p>
        </p:txBody>
      </p:sp>
      <p:pic>
        <p:nvPicPr>
          <p:cNvPr id="4" name="Picture 2" descr="Michelangelo"/>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32589">
            <a:off x="5197736" y="3144886"/>
            <a:ext cx="1627196" cy="22461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725552" y="6129747"/>
            <a:ext cx="2092067" cy="276999"/>
          </a:xfrm>
          <a:prstGeom prst="rect">
            <a:avLst/>
          </a:prstGeom>
          <a:noFill/>
        </p:spPr>
        <p:txBody>
          <a:bodyPr wrap="square" rtlCol="0">
            <a:spAutoFit/>
          </a:bodyPr>
          <a:lstStyle/>
          <a:p>
            <a:r>
              <a:rPr lang="en-US" sz="1200" dirty="0" smtClean="0">
                <a:latin typeface="MaryKate" panose="02000603000000000000"/>
              </a:rPr>
              <a:t>Donatello di Sewer</a:t>
            </a:r>
            <a:endParaRPr lang="en-US" sz="1200" dirty="0">
              <a:latin typeface="MaryKate" panose="02000603000000000000"/>
            </a:endParaRPr>
          </a:p>
        </p:txBody>
      </p:sp>
    </p:spTree>
    <p:extLst>
      <p:ext uri="{BB962C8B-B14F-4D97-AF65-F5344CB8AC3E}">
        <p14:creationId xmlns:p14="http://schemas.microsoft.com/office/powerpoint/2010/main" val="1384513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50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par>
                          <p:cTn id="11" fill="hold">
                            <p:stCondLst>
                              <p:cond delay="1000"/>
                            </p:stCondLst>
                            <p:childTnLst>
                              <p:par>
                                <p:cTn id="12" presetID="10" presetClass="entr" presetSubtype="0" fill="hold" nodeType="afterEffect">
                                  <p:stCondLst>
                                    <p:cond delay="50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500"/>
                                        <p:tgtEl>
                                          <p:spTgt spid="1030"/>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2000"/>
                            </p:stCondLst>
                            <p:childTnLst>
                              <p:par>
                                <p:cTn id="19" presetID="10" presetClass="entr" presetSubtype="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par>
                          <p:cTn id="25" fill="hold">
                            <p:stCondLst>
                              <p:cond delay="3000"/>
                            </p:stCondLst>
                            <p:childTnLst>
                              <p:par>
                                <p:cTn id="26" presetID="10" presetClass="entr" presetSubtype="0" fill="hold" nodeType="afterEffect">
                                  <p:stCondLst>
                                    <p:cond delay="50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3200" y="-8467"/>
            <a:ext cx="4656667" cy="6798733"/>
          </a:xfrm>
          <a:prstGeom prst="rect">
            <a:avLst/>
          </a:prstGeom>
          <a:solidFill>
            <a:srgbClr val="E6CEAA">
              <a:alpha val="80000"/>
            </a:srgb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697269" y="2412999"/>
            <a:ext cx="7772400" cy="1550259"/>
          </a:xfrm>
        </p:spPr>
        <p:txBody>
          <a:bodyPr>
            <a:normAutofit/>
          </a:bodyPr>
          <a:lstStyle/>
          <a:p>
            <a:r>
              <a:rPr lang="en-US" sz="4800" dirty="0" smtClean="0">
                <a:ln>
                  <a:solidFill>
                    <a:schemeClr val="tx1"/>
                  </a:solidFill>
                </a:ln>
                <a:solidFill>
                  <a:srgbClr val="FF0000"/>
                </a:solidFill>
                <a:latin typeface="MaryKate" panose="02000603000000000000" pitchFamily="2" charset="0"/>
              </a:rPr>
              <a:t>Leonardo</a:t>
            </a:r>
            <a:br>
              <a:rPr lang="en-US" sz="4800" dirty="0" smtClean="0">
                <a:ln>
                  <a:solidFill>
                    <a:schemeClr val="tx1"/>
                  </a:solidFill>
                </a:ln>
                <a:solidFill>
                  <a:srgbClr val="FF0000"/>
                </a:solidFill>
                <a:latin typeface="MaryKate" panose="02000603000000000000" pitchFamily="2" charset="0"/>
              </a:rPr>
            </a:br>
            <a:r>
              <a:rPr lang="en-US" sz="4800" dirty="0" smtClean="0">
                <a:ln>
                  <a:solidFill>
                    <a:schemeClr val="tx1"/>
                  </a:solidFill>
                </a:ln>
                <a:solidFill>
                  <a:srgbClr val="FF0000"/>
                </a:solidFill>
                <a:latin typeface="MaryKate" panose="02000603000000000000" pitchFamily="2" charset="0"/>
              </a:rPr>
              <a:t>da Vinci</a:t>
            </a:r>
            <a:endParaRPr lang="en-US" sz="4800" dirty="0">
              <a:ln>
                <a:solidFill>
                  <a:schemeClr val="tx1"/>
                </a:solidFill>
              </a:ln>
              <a:solidFill>
                <a:srgbClr val="FF0000"/>
              </a:solidFill>
              <a:latin typeface="MaryKate" panose="02000603000000000000" pitchFamily="2" charset="0"/>
            </a:endParaRPr>
          </a:p>
        </p:txBody>
      </p:sp>
      <p:sp>
        <p:nvSpPr>
          <p:cNvPr id="10" name="TextBox 9"/>
          <p:cNvSpPr txBox="1"/>
          <p:nvPr/>
        </p:nvSpPr>
        <p:spPr>
          <a:xfrm>
            <a:off x="5045211" y="7758309"/>
            <a:ext cx="2446941" cy="369332"/>
          </a:xfrm>
          <a:prstGeom prst="rect">
            <a:avLst/>
          </a:prstGeom>
          <a:noFill/>
        </p:spPr>
        <p:txBody>
          <a:bodyPr wrap="square" rtlCol="0">
            <a:spAutoFit/>
          </a:bodyPr>
          <a:lstStyle/>
          <a:p>
            <a:r>
              <a:rPr lang="en-US" dirty="0" smtClean="0"/>
              <a:t>Donatello di Sewer</a:t>
            </a:r>
            <a:endParaRPr lang="en-US" dirty="0"/>
          </a:p>
        </p:txBody>
      </p:sp>
      <p:pic>
        <p:nvPicPr>
          <p:cNvPr id="14" name="Picture 5" descr="leonard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2356" y="1943099"/>
            <a:ext cx="21526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3.bp.blogspot.com/-tPACO-fmf98/UCRuVhsl2rI/AAAAAAAAArQ/7UAXt0TY6IQ/s1600/LEONARDO+DA+VINCI+-+3.jpg"/>
          <p:cNvPicPr>
            <a:picLocks noChangeAspect="1" noChangeArrowheads="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520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186070" y="665971"/>
            <a:ext cx="6937744" cy="5171303"/>
          </a:xfrm>
          <a:prstGeom prst="rect">
            <a:avLst/>
          </a:prstGeom>
          <a:gradFill rotWithShape="1">
            <a:gsLst>
              <a:gs pos="0">
                <a:srgbClr val="000000"/>
              </a:gs>
              <a:gs pos="100000">
                <a:srgbClr val="5F5F5F"/>
              </a:gs>
            </a:gsLst>
            <a:lin ang="5400000" scaled="1"/>
          </a:gradFill>
          <a:ln w="9525" algn="ctr">
            <a:noFill/>
            <a:miter lim="800000"/>
            <a:headEnd/>
            <a:tailEnd/>
          </a:ln>
          <a:effectLst>
            <a:outerShdw dist="35921" dir="2700000" algn="ctr" rotWithShape="0">
              <a:srgbClr val="BEAB9C"/>
            </a:outerShdw>
          </a:effectLst>
        </p:spPr>
        <p:txBody>
          <a:bodyPr wrap="none" anchor="ctr"/>
          <a:lstStyle/>
          <a:p>
            <a:pPr>
              <a:defRPr/>
            </a:pPr>
            <a:endParaRPr lang="en-US"/>
          </a:p>
        </p:txBody>
      </p:sp>
      <p:pic>
        <p:nvPicPr>
          <p:cNvPr id="4" name="Picture 4" descr="http://images.wisegeek.com/old-television.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0" b="93813" l="0" r="100000">
                        <a14:foregroundMark x1="90800" y1="88633" x2="5300" y2="89065"/>
                        <a14:foregroundMark x1="85900" y1="90647" x2="11500" y2="91079"/>
                        <a14:foregroundMark x1="79700" y1="91367" x2="12400" y2="91367"/>
                        <a14:foregroundMark x1="79100" y1="92086" x2="12900" y2="92662"/>
                        <a14:foregroundMark x1="13300" y1="93237" x2="80600" y2="92806"/>
                        <a14:foregroundMark x1="3000" y1="86475" x2="3100" y2="719"/>
                        <a14:foregroundMark x1="97200" y1="81007" x2="97200" y2="1007"/>
                        <a14:foregroundMark x1="4000" y1="863" x2="45800" y2="1151"/>
                        <a14:foregroundMark x1="45600" y1="863" x2="97100" y2="576"/>
                        <a14:backgroundMark x1="14900" y1="17986" x2="68800" y2="71079"/>
                      </a14:backgroundRemoval>
                    </a14:imgEffect>
                  </a14:imgLayer>
                </a14:imgProps>
              </a:ext>
              <a:ext uri="{28A0092B-C50C-407E-A947-70E740481C1C}">
                <a14:useLocalDpi xmlns:a14="http://schemas.microsoft.com/office/drawing/2010/main" val="0"/>
              </a:ext>
            </a:extLst>
          </a:blip>
          <a:srcRect b="9664"/>
          <a:stretch/>
        </p:blipFill>
        <p:spPr bwMode="auto">
          <a:xfrm>
            <a:off x="-251636" y="365124"/>
            <a:ext cx="9677400" cy="607583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5"/>
          <p:cNvGrpSpPr>
            <a:grpSpLocks/>
          </p:cNvGrpSpPr>
          <p:nvPr/>
        </p:nvGrpSpPr>
        <p:grpSpPr bwMode="auto">
          <a:xfrm>
            <a:off x="1340329" y="1562368"/>
            <a:ext cx="3760008" cy="2355104"/>
            <a:chOff x="1892" y="1956"/>
            <a:chExt cx="2683" cy="1773"/>
          </a:xfrm>
        </p:grpSpPr>
        <p:sp>
          <p:nvSpPr>
            <p:cNvPr id="8" name="WordArt 6"/>
            <p:cNvSpPr>
              <a:spLocks noChangeArrowheads="1" noChangeShapeType="1" noTextEdit="1"/>
            </p:cNvSpPr>
            <p:nvPr/>
          </p:nvSpPr>
          <p:spPr bwMode="auto">
            <a:xfrm>
              <a:off x="1892" y="1956"/>
              <a:ext cx="2683" cy="1113"/>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kern="10" dirty="0">
                  <a:ln w="9525">
                    <a:round/>
                    <a:headEnd/>
                    <a:tailEnd/>
                  </a:ln>
                  <a:gradFill rotWithShape="1">
                    <a:gsLst>
                      <a:gs pos="0">
                        <a:srgbClr val="FFE701"/>
                      </a:gs>
                      <a:gs pos="100000">
                        <a:srgbClr val="FE3E02"/>
                      </a:gs>
                    </a:gsLst>
                    <a:lin ang="5400000" scaled="1"/>
                  </a:gradFill>
                  <a:latin typeface="Impact"/>
                </a:rPr>
                <a:t>Leonardo!</a:t>
              </a:r>
            </a:p>
          </p:txBody>
        </p:sp>
        <p:pic>
          <p:nvPicPr>
            <p:cNvPr id="9" name="Picture 7" descr="MCHH01515A000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658510">
              <a:off x="3143" y="2241"/>
              <a:ext cx="117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8"/>
          <p:cNvGrpSpPr>
            <a:grpSpLocks/>
          </p:cNvGrpSpPr>
          <p:nvPr/>
        </p:nvGrpSpPr>
        <p:grpSpPr bwMode="auto">
          <a:xfrm>
            <a:off x="1807728" y="3678676"/>
            <a:ext cx="4182961" cy="1647496"/>
            <a:chOff x="1445" y="1430"/>
            <a:chExt cx="3259" cy="1378"/>
          </a:xfrm>
        </p:grpSpPr>
        <p:sp>
          <p:nvSpPr>
            <p:cNvPr id="11" name="WordArt 9"/>
            <p:cNvSpPr>
              <a:spLocks noChangeArrowheads="1" noChangeShapeType="1" noTextEdit="1"/>
            </p:cNvSpPr>
            <p:nvPr/>
          </p:nvSpPr>
          <p:spPr bwMode="auto">
            <a:xfrm>
              <a:off x="1445" y="1430"/>
              <a:ext cx="3259" cy="1378"/>
            </a:xfrm>
            <a:prstGeom prst="rect">
              <a:avLst/>
            </a:prstGeom>
          </p:spPr>
          <p:txBody>
            <a:bodyPr wrap="none" fromWordArt="1">
              <a:prstTxWarp prst="textPlain">
                <a:avLst>
                  <a:gd name="adj" fmla="val 50000"/>
                </a:avLst>
              </a:prstTxWarp>
            </a:bodyPr>
            <a:lstStyle/>
            <a:p>
              <a:pPr algn="ctr"/>
              <a:r>
                <a:rPr lang="en-US" sz="3600" i="1" kern="10" dirty="0" err="1">
                  <a:ln w="9525">
                    <a:solidFill>
                      <a:srgbClr val="000000"/>
                    </a:solidFill>
                    <a:round/>
                    <a:headEnd/>
                    <a:tailEnd/>
                  </a:ln>
                  <a:solidFill>
                    <a:srgbClr val="003366"/>
                  </a:solidFill>
                  <a:effectLst>
                    <a:outerShdw dist="35921" dir="2700000" algn="ctr" rotWithShape="0">
                      <a:srgbClr val="808080">
                        <a:alpha val="79999"/>
                      </a:srgbClr>
                    </a:outerShdw>
                  </a:effectLst>
                  <a:latin typeface="Arial Black"/>
                </a:rPr>
                <a:t>Leonardon't</a:t>
              </a:r>
              <a:endParaRPr lang="en-US" sz="3600" i="1" kern="10" dirty="0">
                <a:ln w="9525">
                  <a:solidFill>
                    <a:srgbClr val="000000"/>
                  </a:solidFill>
                  <a:round/>
                  <a:headEnd/>
                  <a:tailEnd/>
                </a:ln>
                <a:solidFill>
                  <a:srgbClr val="003366"/>
                </a:solidFill>
                <a:effectLst>
                  <a:outerShdw dist="35921" dir="2700000" algn="ctr" rotWithShape="0">
                    <a:srgbClr val="808080">
                      <a:alpha val="79999"/>
                    </a:srgbClr>
                  </a:outerShdw>
                </a:effectLst>
                <a:latin typeface="Arial Black"/>
              </a:endParaRPr>
            </a:p>
          </p:txBody>
        </p:sp>
        <p:sp>
          <p:nvSpPr>
            <p:cNvPr id="12" name="Line 10"/>
            <p:cNvSpPr>
              <a:spLocks noChangeShapeType="1"/>
            </p:cNvSpPr>
            <p:nvPr/>
          </p:nvSpPr>
          <p:spPr bwMode="auto">
            <a:xfrm>
              <a:off x="1445" y="1430"/>
              <a:ext cx="3197" cy="1299"/>
            </a:xfrm>
            <a:prstGeom prst="line">
              <a:avLst/>
            </a:prstGeom>
            <a:noFill/>
            <a:ln w="1079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1"/>
            <p:cNvSpPr>
              <a:spLocks noChangeShapeType="1"/>
            </p:cNvSpPr>
            <p:nvPr/>
          </p:nvSpPr>
          <p:spPr bwMode="auto">
            <a:xfrm flipH="1">
              <a:off x="1445" y="1430"/>
              <a:ext cx="3259" cy="1201"/>
            </a:xfrm>
            <a:prstGeom prst="line">
              <a:avLst/>
            </a:prstGeom>
            <a:noFill/>
            <a:ln w="1079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4" name="Rectangle 12"/>
          <p:cNvSpPr txBox="1">
            <a:spLocks noChangeArrowheads="1"/>
          </p:cNvSpPr>
          <p:nvPr/>
        </p:nvSpPr>
        <p:spPr>
          <a:xfrm>
            <a:off x="2996609" y="2970027"/>
            <a:ext cx="1692349"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5400" b="1" dirty="0" smtClean="0">
                <a:ln>
                  <a:solidFill>
                    <a:schemeClr val="tx1"/>
                  </a:solidFill>
                </a:ln>
                <a:solidFill>
                  <a:srgbClr val="65E547"/>
                </a:solidFill>
              </a:rPr>
              <a:t>-OR-</a:t>
            </a:r>
          </a:p>
        </p:txBody>
      </p:sp>
      <p:pic>
        <p:nvPicPr>
          <p:cNvPr id="16" name="Chee4018.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2">
            <a:extLst>
              <a:ext uri="{28A0092B-C50C-407E-A947-70E740481C1C}">
                <a14:useLocalDpi xmlns:a14="http://schemas.microsoft.com/office/drawing/2010/main" val="0"/>
              </a:ext>
            </a:extLst>
          </a:blip>
          <a:srcRect/>
          <a:stretch>
            <a:fillRect/>
          </a:stretch>
        </p:blipFill>
        <p:spPr bwMode="auto">
          <a:xfrm>
            <a:off x="6248400" y="6858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lley Ka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688958" y="7309619"/>
            <a:ext cx="609600" cy="609600"/>
          </a:xfrm>
          <a:prstGeom prst="rect">
            <a:avLst/>
          </a:prstGeom>
        </p:spPr>
      </p:pic>
    </p:spTree>
    <p:extLst>
      <p:ext uri="{BB962C8B-B14F-4D97-AF65-F5344CB8AC3E}">
        <p14:creationId xmlns:p14="http://schemas.microsoft.com/office/powerpoint/2010/main" val="2620500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171" fill="hold"/>
                                        <p:tgtEl>
                                          <p:spTgt spid="2"/>
                                        </p:tgtEl>
                                      </p:cBhvr>
                                    </p:cmd>
                                  </p:childTnLst>
                                </p:cTn>
                              </p:par>
                              <p:par>
                                <p:cTn id="7" presetID="1" presetClass="mediacall" presetSubtype="0" fill="hold" nodeType="withEffect">
                                  <p:stCondLst>
                                    <p:cond delay="9000"/>
                                  </p:stCondLst>
                                  <p:childTnLst>
                                    <p:cmd type="call" cmd="playFrom(0.0)">
                                      <p:cBhvr>
                                        <p:cTn id="8" dur="4716" fill="hold"/>
                                        <p:tgtEl>
                                          <p:spTgt spid="16"/>
                                        </p:tgtEl>
                                      </p:cBhvr>
                                    </p:cmd>
                                  </p:childTnLst>
                                </p:cTn>
                              </p:par>
                              <p:par>
                                <p:cTn id="9" presetID="1" presetClass="entr" presetSubtype="0"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7" name="MSj01166140000[1].wav"/>
                                        </p:tgtEl>
                                      </p:cMediaNode>
                                    </p:audio>
                                  </p:subTnLst>
                                </p:cTn>
                              </p:par>
                              <p:par>
                                <p:cTn id="11" presetID="1" presetClass="entr" presetSubtype="0" fill="hold" grpId="0" nodeType="withEffect">
                                  <p:stCondLst>
                                    <p:cond delay="4000"/>
                                  </p:stCondLst>
                                  <p:childTnLst>
                                    <p:set>
                                      <p:cBhvr>
                                        <p:cTn id="12" dur="1" fill="hold">
                                          <p:stCondLst>
                                            <p:cond delay="0"/>
                                          </p:stCondLst>
                                        </p:cTn>
                                        <p:tgtEl>
                                          <p:spTgt spid="14"/>
                                        </p:tgtEl>
                                        <p:attrNameLst>
                                          <p:attrName>style.visibility</p:attrName>
                                        </p:attrNameLst>
                                      </p:cBhvr>
                                      <p:to>
                                        <p:strVal val="visible"/>
                                      </p:to>
                                    </p:set>
                                  </p:childTnLst>
                                </p:cTn>
                              </p:par>
                              <p:par>
                                <p:cTn id="13" presetID="23" presetClass="entr" presetSubtype="32" fill="hold" nodeType="withEffect">
                                  <p:stCondLst>
                                    <p:cond delay="600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strVal val="4*#ppt_w"/>
                                          </p:val>
                                        </p:tav>
                                        <p:tav tm="100000">
                                          <p:val>
                                            <p:strVal val="#ppt_w"/>
                                          </p:val>
                                        </p:tav>
                                      </p:tavLst>
                                    </p:anim>
                                    <p:anim calcmode="lin" valueType="num">
                                      <p:cBhvr>
                                        <p:cTn id="16" dur="50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8" name="BUZZER.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vol="80000">
                <p:cTn id="18" fill="hold" display="0">
                  <p:stCondLst>
                    <p:cond delay="indefinite"/>
                  </p:stCondLst>
                  <p:endCondLst>
                    <p:cond evt="onStopAudio" delay="0">
                      <p:tgtEl>
                        <p:sldTgt/>
                      </p:tgtEl>
                    </p:cond>
                  </p:endCondLst>
                </p:cTn>
                <p:tgtEl>
                  <p:spTgt spid="2"/>
                </p:tgtEl>
              </p:cMediaNode>
            </p:audio>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606469" y="500062"/>
            <a:ext cx="7886700" cy="1325563"/>
          </a:xfrm>
          <a:noFill/>
          <a:ln>
            <a:miter lim="800000"/>
            <a:headEnd/>
            <a:tailEnd/>
          </a:ln>
          <a:effectLst>
            <a:outerShdw dist="35921" dir="2700000" algn="ctr" rotWithShape="0">
              <a:srgbClr val="BEAB9C"/>
            </a:outerShdw>
          </a:effectLst>
        </p:spPr>
        <p:txBody>
          <a:bodyPr/>
          <a:lstStyle/>
          <a:p>
            <a:pPr eaLnBrk="1" hangingPunct="1"/>
            <a:r>
              <a:rPr lang="en-US" altLang="en-US" dirty="0" smtClean="0">
                <a:ln>
                  <a:solidFill>
                    <a:schemeClr val="tx1"/>
                  </a:solidFill>
                </a:ln>
                <a:solidFill>
                  <a:srgbClr val="00CC00"/>
                </a:solidFill>
                <a:latin typeface="MaryKate" panose="02000603000000000000" pitchFamily="2" charset="0"/>
              </a:rPr>
              <a:t>How to Play</a:t>
            </a:r>
          </a:p>
        </p:txBody>
      </p:sp>
      <p:sp>
        <p:nvSpPr>
          <p:cNvPr id="117763" name="Rectangle 3"/>
          <p:cNvSpPr>
            <a:spLocks noGrp="1" noChangeArrowheads="1"/>
          </p:cNvSpPr>
          <p:nvPr>
            <p:ph idx="1"/>
          </p:nvPr>
        </p:nvSpPr>
        <p:spPr>
          <a:xfrm>
            <a:off x="628650" y="1825625"/>
            <a:ext cx="3643099" cy="4351338"/>
          </a:xfrm>
        </p:spPr>
        <p:txBody>
          <a:bodyPr>
            <a:normAutofit/>
          </a:bodyPr>
          <a:lstStyle/>
          <a:p>
            <a:pPr marL="0" indent="0" eaLnBrk="1" hangingPunct="1">
              <a:buNone/>
            </a:pPr>
            <a:r>
              <a:rPr lang="en-US" altLang="en-US" sz="4000" dirty="0" smtClean="0">
                <a:ln>
                  <a:solidFill>
                    <a:schemeClr val="tx1"/>
                  </a:solidFill>
                </a:ln>
                <a:solidFill>
                  <a:srgbClr val="00FF00"/>
                </a:solidFill>
                <a:latin typeface="MaryKate" panose="02000603000000000000" pitchFamily="2" charset="0"/>
              </a:rPr>
              <a:t>I will show you a picture or description of something.</a:t>
            </a:r>
          </a:p>
          <a:p>
            <a:pPr marL="0" indent="0" eaLnBrk="1" hangingPunct="1">
              <a:buNone/>
            </a:pPr>
            <a:r>
              <a:rPr lang="en-US" altLang="en-US" sz="4000" dirty="0" smtClean="0">
                <a:ln>
                  <a:solidFill>
                    <a:schemeClr val="tx1"/>
                  </a:solidFill>
                </a:ln>
                <a:solidFill>
                  <a:srgbClr val="00FF00"/>
                </a:solidFill>
                <a:latin typeface="MaryKate" panose="02000603000000000000" pitchFamily="2" charset="0"/>
              </a:rPr>
              <a:t>Tell me if you think it was invented or planned by Da Vinci or not.</a:t>
            </a:r>
          </a:p>
          <a:p>
            <a:pPr eaLnBrk="1" hangingPunct="1"/>
            <a:endParaRPr lang="en-US" altLang="en-US" sz="4000" dirty="0" smtClean="0">
              <a:ln>
                <a:solidFill>
                  <a:schemeClr val="tx1"/>
                </a:solidFill>
              </a:ln>
              <a:solidFill>
                <a:srgbClr val="00FF00"/>
              </a:solidFill>
              <a:latin typeface="MaryKate" panose="02000603000000000000" pitchFamily="2" charset="0"/>
            </a:endParaRPr>
          </a:p>
        </p:txBody>
      </p:sp>
      <p:pic>
        <p:nvPicPr>
          <p:cNvPr id="4" name="Picture 2" descr="http://3.bp.blogspot.com/-tPACO-fmf98/UCRuVhsl2rI/AAAAAAAAArQ/7UAXt0TY6IQ/s1600/LEONARDO+DA+VINCI+-+3.jpg"/>
          <p:cNvPicPr>
            <a:picLocks noChangeAspect="1" noChangeArrowheads="1"/>
          </p:cNvPicPr>
          <p:nvPr/>
        </p:nvPicPr>
        <p:blipFill rotWithShape="1">
          <a:blip r:embed="rId3"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549819" y="1743737"/>
            <a:ext cx="4371261" cy="1323439"/>
          </a:xfrm>
          <a:prstGeom prst="rect">
            <a:avLst/>
          </a:prstGeom>
        </p:spPr>
        <p:txBody>
          <a:bodyPr wrap="square">
            <a:spAutoFit/>
          </a:bodyPr>
          <a:lstStyle/>
          <a:p>
            <a:r>
              <a:rPr lang="en-US" altLang="en-US" sz="4000" dirty="0">
                <a:ln>
                  <a:solidFill>
                    <a:schemeClr val="tx1"/>
                  </a:solidFill>
                </a:ln>
                <a:solidFill>
                  <a:srgbClr val="00FF00"/>
                </a:solidFill>
                <a:latin typeface="MaryKate" panose="02000603000000000000" pitchFamily="2" charset="0"/>
              </a:rPr>
              <a:t>Remember, Da Vinci lived in the early 1500s!</a:t>
            </a:r>
          </a:p>
        </p:txBody>
      </p:sp>
    </p:spTree>
    <p:extLst>
      <p:ext uri="{BB962C8B-B14F-4D97-AF65-F5344CB8AC3E}">
        <p14:creationId xmlns:p14="http://schemas.microsoft.com/office/powerpoint/2010/main" val="13867753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762"/>
                                        </p:tgtEl>
                                        <p:attrNameLst>
                                          <p:attrName>style.visibility</p:attrName>
                                        </p:attrNameLst>
                                      </p:cBhvr>
                                      <p:to>
                                        <p:strVal val="visible"/>
                                      </p:to>
                                    </p:set>
                                    <p:animEffect transition="in" filter="fade">
                                      <p:cBhvr>
                                        <p:cTn id="7" dur="500"/>
                                        <p:tgtEl>
                                          <p:spTgt spid="1177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7763">
                                            <p:txEl>
                                              <p:pRg st="0" end="0"/>
                                            </p:txEl>
                                          </p:spTgt>
                                        </p:tgtEl>
                                        <p:attrNameLst>
                                          <p:attrName>style.visibility</p:attrName>
                                        </p:attrNameLst>
                                      </p:cBhvr>
                                      <p:to>
                                        <p:strVal val="visible"/>
                                      </p:to>
                                    </p:set>
                                    <p:animEffect transition="in" filter="dissolve">
                                      <p:cBhvr>
                                        <p:cTn id="12" dur="500"/>
                                        <p:tgtEl>
                                          <p:spTgt spid="11776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7763">
                                            <p:txEl>
                                              <p:pRg st="1" end="1"/>
                                            </p:txEl>
                                          </p:spTgt>
                                        </p:tgtEl>
                                        <p:attrNameLst>
                                          <p:attrName>style.visibility</p:attrName>
                                        </p:attrNameLst>
                                      </p:cBhvr>
                                      <p:to>
                                        <p:strVal val="visible"/>
                                      </p:to>
                                    </p:set>
                                    <p:animEffect transition="in" filter="dissolve">
                                      <p:cBhvr>
                                        <p:cTn id="17" dur="500"/>
                                        <p:tgtEl>
                                          <p:spTgt spid="1177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animBg="1"/>
      <p:bldP spid="117763" grpId="0" uiExpand="1" build="p"/>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3.bp.blogspot.com/-tPACO-fmf98/UCRuVhsl2rI/AAAAAAAAArQ/7UAXt0TY6IQ/s1600/LEONARDO+DA+VINCI+-+3.jpg"/>
          <p:cNvPicPr>
            <a:picLocks noChangeAspect="1" noChangeArrowheads="1"/>
          </p:cNvPicPr>
          <p:nvPr/>
        </p:nvPicPr>
        <p:blipFill rotWithShape="1">
          <a:blip r:embed="rId4"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monalis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87" y="758263"/>
            <a:ext cx="3449441" cy="5185337"/>
          </a:xfrm>
          <a:prstGeom prst="rect">
            <a:avLst/>
          </a:prstGeom>
          <a:noFill/>
          <a:ln w="1587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69635" name="Rectangle 3"/>
          <p:cNvSpPr>
            <a:spLocks noGrp="1" noChangeArrowheads="1"/>
          </p:cNvSpPr>
          <p:nvPr>
            <p:ph type="title"/>
          </p:nvPr>
        </p:nvSpPr>
        <p:spPr>
          <a:xfrm>
            <a:off x="475287" y="5794937"/>
            <a:ext cx="7772400" cy="1143000"/>
          </a:xfrm>
        </p:spPr>
        <p:txBody>
          <a:bodyPr/>
          <a:lstStyle/>
          <a:p>
            <a:pPr eaLnBrk="1" hangingPunct="1"/>
            <a:r>
              <a:rPr lang="en-US" altLang="en-US" b="1" dirty="0" smtClean="0">
                <a:ln>
                  <a:solidFill>
                    <a:schemeClr val="tx1"/>
                  </a:solidFill>
                </a:ln>
                <a:solidFill>
                  <a:srgbClr val="00FF00"/>
                </a:solidFill>
                <a:latin typeface="MaryKate"/>
              </a:rPr>
              <a:t>The Mona Lisa</a:t>
            </a:r>
          </a:p>
        </p:txBody>
      </p:sp>
      <p:grpSp>
        <p:nvGrpSpPr>
          <p:cNvPr id="2" name="Group 4"/>
          <p:cNvGrpSpPr>
            <a:grpSpLocks/>
          </p:cNvGrpSpPr>
          <p:nvPr/>
        </p:nvGrpSpPr>
        <p:grpSpPr bwMode="auto">
          <a:xfrm>
            <a:off x="1042988" y="1752600"/>
            <a:ext cx="6500812" cy="3733800"/>
            <a:chOff x="480" y="1584"/>
            <a:chExt cx="4095" cy="2352"/>
          </a:xfrm>
        </p:grpSpPr>
        <p:sp>
          <p:nvSpPr>
            <p:cNvPr id="69637" name="WordArt 5"/>
            <p:cNvSpPr>
              <a:spLocks noChangeArrowheads="1" noChangeShapeType="1" noTextEdit="1"/>
            </p:cNvSpPr>
            <p:nvPr/>
          </p:nvSpPr>
          <p:spPr bwMode="auto">
            <a:xfrm>
              <a:off x="480" y="1584"/>
              <a:ext cx="4095" cy="1968"/>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Leonardo!</a:t>
              </a:r>
            </a:p>
          </p:txBody>
        </p:sp>
        <p:pic>
          <p:nvPicPr>
            <p:cNvPr id="69638" name="Picture 6" descr="MCHH01515A00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658510">
              <a:off x="2592" y="2448"/>
              <a:ext cx="1172" cy="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descr="Mona_Lisa-restored.jpg"/>
          <p:cNvPicPr>
            <a:picLocks noChangeAspect="1"/>
          </p:cNvPicPr>
          <p:nvPr/>
        </p:nvPicPr>
        <p:blipFill rotWithShape="1">
          <a:blip r:embed="rId7" cstate="print">
            <a:extLst>
              <a:ext uri="{28A0092B-C50C-407E-A947-70E740481C1C}">
                <a14:useLocalDpi xmlns:a14="http://schemas.microsoft.com/office/drawing/2010/main" val="0"/>
              </a:ext>
            </a:extLst>
          </a:blip>
          <a:srcRect t="3256"/>
          <a:stretch/>
        </p:blipFill>
        <p:spPr bwMode="auto">
          <a:xfrm>
            <a:off x="4978401" y="750888"/>
            <a:ext cx="3593244" cy="519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546314" y="5955845"/>
            <a:ext cx="4572000" cy="830997"/>
          </a:xfrm>
          <a:prstGeom prst="rect">
            <a:avLst/>
          </a:prstGeom>
        </p:spPr>
        <p:txBody>
          <a:bodyPr>
            <a:spAutoFit/>
          </a:bodyPr>
          <a:lstStyle/>
          <a:p>
            <a:r>
              <a:rPr lang="en-US" altLang="en-US" sz="2400" b="1" dirty="0">
                <a:ln>
                  <a:solidFill>
                    <a:schemeClr val="tx1"/>
                  </a:solidFill>
                </a:ln>
                <a:solidFill>
                  <a:srgbClr val="00FF00"/>
                </a:solidFill>
              </a:rPr>
              <a:t>Why do you think T</a:t>
            </a:r>
            <a:r>
              <a:rPr lang="en-US" altLang="en-US" sz="2400" b="1" dirty="0" smtClean="0">
                <a:ln>
                  <a:solidFill>
                    <a:schemeClr val="tx1"/>
                  </a:solidFill>
                </a:ln>
                <a:solidFill>
                  <a:srgbClr val="00FF00"/>
                </a:solidFill>
              </a:rPr>
              <a:t>he Mona Lisa </a:t>
            </a:r>
            <a:r>
              <a:rPr lang="en-US" altLang="en-US" sz="2400" b="1" dirty="0">
                <a:ln>
                  <a:solidFill>
                    <a:schemeClr val="tx1"/>
                  </a:solidFill>
                </a:ln>
                <a:solidFill>
                  <a:srgbClr val="00FF00"/>
                </a:solidFill>
              </a:rPr>
              <a:t>considered such a great painting?</a:t>
            </a:r>
          </a:p>
        </p:txBody>
      </p:sp>
    </p:spTree>
    <p:extLst>
      <p:ext uri="{BB962C8B-B14F-4D97-AF65-F5344CB8AC3E}">
        <p14:creationId xmlns:p14="http://schemas.microsoft.com/office/powerpoint/2010/main" val="3357405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MSj01166140000[1].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ontent Placeholder 7"/>
          <p:cNvSpPr>
            <a:spLocks noGrp="1"/>
          </p:cNvSpPr>
          <p:nvPr>
            <p:ph idx="1"/>
          </p:nvPr>
        </p:nvSpPr>
        <p:spPr/>
        <p:txBody>
          <a:bodyPr/>
          <a:lstStyle/>
          <a:p>
            <a:pPr eaLnBrk="1" hangingPunct="1"/>
            <a:endParaRPr lang="en-US" altLang="en-US" smtClean="0"/>
          </a:p>
        </p:txBody>
      </p:sp>
      <p:pic>
        <p:nvPicPr>
          <p:cNvPr id="71684" name="Picture 3" descr="happy_fac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7700" y="550864"/>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p:cNvGrpSpPr>
            <a:grpSpLocks/>
          </p:cNvGrpSpPr>
          <p:nvPr/>
        </p:nvGrpSpPr>
        <p:grpSpPr bwMode="auto">
          <a:xfrm>
            <a:off x="1143000" y="1893888"/>
            <a:ext cx="7162800" cy="3440112"/>
            <a:chOff x="720" y="1193"/>
            <a:chExt cx="4512" cy="2167"/>
          </a:xfrm>
        </p:grpSpPr>
        <p:sp>
          <p:nvSpPr>
            <p:cNvPr id="71686" name="WordArt 5"/>
            <p:cNvSpPr>
              <a:spLocks noChangeArrowheads="1" noChangeShapeType="1" noTextEdit="1"/>
            </p:cNvSpPr>
            <p:nvPr/>
          </p:nvSpPr>
          <p:spPr bwMode="auto">
            <a:xfrm>
              <a:off x="1035" y="1193"/>
              <a:ext cx="3669" cy="1831"/>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003366"/>
                  </a:solidFill>
                  <a:effectLst>
                    <a:outerShdw dist="35921" dir="2700000" algn="ctr" rotWithShape="0">
                      <a:srgbClr val="808080">
                        <a:alpha val="79999"/>
                      </a:srgbClr>
                    </a:outerShdw>
                  </a:effectLst>
                  <a:latin typeface="Arial Black" panose="020B0A04020102020204" pitchFamily="34" charset="0"/>
                </a:rPr>
                <a:t>Leonardon't</a:t>
              </a:r>
            </a:p>
          </p:txBody>
        </p:sp>
        <p:sp>
          <p:nvSpPr>
            <p:cNvPr id="71687" name="Line 6"/>
            <p:cNvSpPr>
              <a:spLocks noChangeShapeType="1"/>
            </p:cNvSpPr>
            <p:nvPr/>
          </p:nvSpPr>
          <p:spPr bwMode="auto">
            <a:xfrm>
              <a:off x="768" y="1248"/>
              <a:ext cx="4464" cy="2112"/>
            </a:xfrm>
            <a:prstGeom prst="line">
              <a:avLst/>
            </a:prstGeom>
            <a:noFill/>
            <a:ln w="1079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7"/>
            <p:cNvSpPr>
              <a:spLocks noChangeShapeType="1"/>
            </p:cNvSpPr>
            <p:nvPr/>
          </p:nvSpPr>
          <p:spPr bwMode="auto">
            <a:xfrm flipH="1">
              <a:off x="720" y="1200"/>
              <a:ext cx="4464" cy="2112"/>
            </a:xfrm>
            <a:prstGeom prst="line">
              <a:avLst/>
            </a:prstGeom>
            <a:noFill/>
            <a:ln w="1079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 name="Title 2"/>
          <p:cNvSpPr>
            <a:spLocks noGrp="1"/>
          </p:cNvSpPr>
          <p:nvPr>
            <p:ph type="title"/>
          </p:nvPr>
        </p:nvSpPr>
        <p:spPr/>
        <p:txBody>
          <a:bodyPr/>
          <a:lstStyle/>
          <a:p>
            <a:endParaRPr lang="en-US"/>
          </a:p>
        </p:txBody>
      </p:sp>
      <p:sp>
        <p:nvSpPr>
          <p:cNvPr id="10" name="Rectangle 3"/>
          <p:cNvSpPr txBox="1">
            <a:spLocks noChangeArrowheads="1"/>
          </p:cNvSpPr>
          <p:nvPr/>
        </p:nvSpPr>
        <p:spPr>
          <a:xfrm>
            <a:off x="710201" y="4627564"/>
            <a:ext cx="77724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altLang="en-US" b="1" dirty="0" smtClean="0">
                <a:ln>
                  <a:solidFill>
                    <a:schemeClr val="tx1"/>
                  </a:solidFill>
                </a:ln>
                <a:solidFill>
                  <a:srgbClr val="00FF00"/>
                </a:solidFill>
              </a:rPr>
              <a:t>The Happy Face</a:t>
            </a:r>
          </a:p>
        </p:txBody>
      </p:sp>
      <p:pic>
        <p:nvPicPr>
          <p:cNvPr id="11" name="Picture 2" descr="http://3.bp.blogspot.com/-tPACO-fmf98/UCRuVhsl2rI/AAAAAAAAArQ/7UAXt0TY6IQ/s1600/LEONARDO+DA+VINCI+-+3.jpg"/>
          <p:cNvPicPr>
            <a:picLocks noChangeAspect="1" noChangeArrowheads="1"/>
          </p:cNvPicPr>
          <p:nvPr/>
        </p:nvPicPr>
        <p:blipFill rotWithShape="1">
          <a:blip r:embed="rId5" cstate="print">
            <a:duotone>
              <a:prstClr val="black"/>
              <a:srgbClr val="D9C3A5">
                <a:tint val="50000"/>
                <a:satMod val="180000"/>
              </a:srgbClr>
            </a:duotone>
            <a:extLst>
              <a:ext uri="{28A0092B-C50C-407E-A947-70E740481C1C}">
                <a14:useLocalDpi xmlns:a14="http://schemas.microsoft.com/office/drawing/2010/main" val="0"/>
              </a:ext>
            </a:extLst>
          </a:blip>
          <a:srcRect l="6340" r="7714" b="11770"/>
          <a:stretch/>
        </p:blipFill>
        <p:spPr bwMode="auto">
          <a:xfrm>
            <a:off x="7960659" y="5560993"/>
            <a:ext cx="960421" cy="1143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2513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BUZZ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1565</TotalTime>
  <Words>428</Words>
  <Application>Microsoft Office PowerPoint</Application>
  <PresentationFormat>On-screen Show (4:3)</PresentationFormat>
  <Paragraphs>102</Paragraphs>
  <Slides>24</Slides>
  <Notes>19</Notes>
  <HiddenSlides>0</HiddenSlides>
  <MMClips>3</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Emulogic</vt:lpstr>
      <vt:lpstr>Impact</vt:lpstr>
      <vt:lpstr>Arial Black</vt:lpstr>
      <vt:lpstr>Calibri Light</vt:lpstr>
      <vt:lpstr>Calibri</vt:lpstr>
      <vt:lpstr>Agency FB</vt:lpstr>
      <vt:lpstr>MaryKate</vt:lpstr>
      <vt:lpstr>Franklin Gothic Heavy</vt:lpstr>
      <vt:lpstr>Times New Roman</vt:lpstr>
      <vt:lpstr>Garamond</vt:lpstr>
      <vt:lpstr>Arial</vt:lpstr>
      <vt:lpstr>Office Theme</vt:lpstr>
      <vt:lpstr>1_Office Theme</vt:lpstr>
      <vt:lpstr>Default Design</vt:lpstr>
      <vt:lpstr>4_Office Theme</vt:lpstr>
      <vt:lpstr>PowerPoint Presentation</vt:lpstr>
      <vt:lpstr>Loading... </vt:lpstr>
      <vt:lpstr>PowerPoint Presentation</vt:lpstr>
      <vt:lpstr>Chapter 2: The Artists</vt:lpstr>
      <vt:lpstr>Leonardo da Vinci</vt:lpstr>
      <vt:lpstr>PowerPoint Presentation</vt:lpstr>
      <vt:lpstr>How to Play</vt:lpstr>
      <vt:lpstr>The Mona Lisa</vt:lpstr>
      <vt:lpstr>PowerPoint Presentation</vt:lpstr>
      <vt:lpstr>The Artist</vt:lpstr>
      <vt:lpstr>Horseless Carriage (a car)</vt:lpstr>
      <vt:lpstr>Parachute</vt:lpstr>
      <vt:lpstr>Hang Glider</vt:lpstr>
      <vt:lpstr>Helicopter</vt:lpstr>
      <vt:lpstr>Aircraft Carrier</vt:lpstr>
      <vt:lpstr>PowerPoint Presentation</vt:lpstr>
      <vt:lpstr>Tank</vt:lpstr>
      <vt:lpstr>Crazy Leg Chopping Machine for Evil Geniuses</vt:lpstr>
      <vt:lpstr>PowerPoint Presentation</vt:lpstr>
      <vt:lpstr>Michelangelo</vt:lpstr>
      <vt:lpstr>PowerPoint Presentation</vt:lpstr>
      <vt:lpstr>PowerPoint Presentation</vt:lpstr>
      <vt:lpstr>The Sistine Chapel</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roughton</dc:creator>
  <cp:lastModifiedBy>kevin roughton</cp:lastModifiedBy>
  <cp:revision>68</cp:revision>
  <dcterms:created xsi:type="dcterms:W3CDTF">2015-09-27T13:54:13Z</dcterms:created>
  <dcterms:modified xsi:type="dcterms:W3CDTF">2015-10-28T14:18:33Z</dcterms:modified>
</cp:coreProperties>
</file>